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11"/>
  </p:notesMasterIdLst>
  <p:sldIdLst>
    <p:sldId id="331" r:id="rId4"/>
    <p:sldId id="306" r:id="rId5"/>
    <p:sldId id="293" r:id="rId6"/>
    <p:sldId id="332" r:id="rId7"/>
    <p:sldId id="333" r:id="rId8"/>
    <p:sldId id="334" r:id="rId9"/>
    <p:sldId id="33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F83F97-284E-426A-A1B8-E342F5EA2016}" v="43" dt="2023-04-14T15:54:08.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8" autoAdjust="0"/>
    <p:restoredTop sz="79869" autoAdjust="0"/>
  </p:normalViewPr>
  <p:slideViewPr>
    <p:cSldViewPr snapToGrid="0" showGuides="1">
      <p:cViewPr varScale="1">
        <p:scale>
          <a:sx n="66" d="100"/>
          <a:sy n="66" d="100"/>
        </p:scale>
        <p:origin x="1334" y="38"/>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da Shaikh" userId="40abb9d781ffd012" providerId="LiveId" clId="{20F83F97-284E-426A-A1B8-E342F5EA2016}"/>
    <pc:docChg chg="undo custSel modSld">
      <pc:chgData name="Huda Shaikh" userId="40abb9d781ffd012" providerId="LiveId" clId="{20F83F97-284E-426A-A1B8-E342F5EA2016}" dt="2023-04-14T15:54:08.407" v="1452"/>
      <pc:docMkLst>
        <pc:docMk/>
      </pc:docMkLst>
      <pc:sldChg chg="addSp delSp modSp mod modTransition modAnim modNotesTx">
        <pc:chgData name="Huda Shaikh" userId="40abb9d781ffd012" providerId="LiveId" clId="{20F83F97-284E-426A-A1B8-E342F5EA2016}" dt="2023-04-14T15:54:08.407" v="1452"/>
        <pc:sldMkLst>
          <pc:docMk/>
          <pc:sldMk cId="4238807908" sldId="293"/>
        </pc:sldMkLst>
        <pc:picChg chg="add del mod">
          <ac:chgData name="Huda Shaikh" userId="40abb9d781ffd012" providerId="LiveId" clId="{20F83F97-284E-426A-A1B8-E342F5EA2016}" dt="2023-04-14T15:18:58.239" v="1388"/>
          <ac:picMkLst>
            <pc:docMk/>
            <pc:sldMk cId="4238807908" sldId="293"/>
            <ac:picMk id="9" creationId="{C5F50A80-FCC2-664F-1EC3-7884BE477380}"/>
          </ac:picMkLst>
        </pc:picChg>
        <pc:picChg chg="add del mod ord">
          <ac:chgData name="Huda Shaikh" userId="40abb9d781ffd012" providerId="LiveId" clId="{20F83F97-284E-426A-A1B8-E342F5EA2016}" dt="2023-04-14T15:23:52.413" v="1405"/>
          <ac:picMkLst>
            <pc:docMk/>
            <pc:sldMk cId="4238807908" sldId="293"/>
            <ac:picMk id="10" creationId="{E5C72E2B-71AB-15BD-7B97-4C21EB08AD37}"/>
          </ac:picMkLst>
        </pc:picChg>
        <pc:picChg chg="add del mod">
          <ac:chgData name="Huda Shaikh" userId="40abb9d781ffd012" providerId="LiveId" clId="{20F83F97-284E-426A-A1B8-E342F5EA2016}" dt="2023-04-14T15:25:48.871" v="1417"/>
          <ac:picMkLst>
            <pc:docMk/>
            <pc:sldMk cId="4238807908" sldId="293"/>
            <ac:picMk id="11" creationId="{692D63B1-E1A3-0047-5BF6-AC537E69E9B4}"/>
          </ac:picMkLst>
        </pc:picChg>
        <pc:picChg chg="add del mod ord">
          <ac:chgData name="Huda Shaikh" userId="40abb9d781ffd012" providerId="LiveId" clId="{20F83F97-284E-426A-A1B8-E342F5EA2016}" dt="2023-04-14T15:32:36.102" v="1424"/>
          <ac:picMkLst>
            <pc:docMk/>
            <pc:sldMk cId="4238807908" sldId="293"/>
            <ac:picMk id="12" creationId="{EFF84402-15B1-E36F-8370-7F0EBD75B813}"/>
          </ac:picMkLst>
        </pc:picChg>
        <pc:picChg chg="add del mod">
          <ac:chgData name="Huda Shaikh" userId="40abb9d781ffd012" providerId="LiveId" clId="{20F83F97-284E-426A-A1B8-E342F5EA2016}" dt="2023-04-14T15:47:11.864" v="1451"/>
          <ac:picMkLst>
            <pc:docMk/>
            <pc:sldMk cId="4238807908" sldId="293"/>
            <ac:picMk id="13" creationId="{7C319981-BD63-DDB0-5DBA-15CE11A84624}"/>
          </ac:picMkLst>
        </pc:picChg>
        <pc:picChg chg="add del mod ord">
          <ac:chgData name="Huda Shaikh" userId="40abb9d781ffd012" providerId="LiveId" clId="{20F83F97-284E-426A-A1B8-E342F5EA2016}" dt="2023-04-14T15:54:08.407" v="1452"/>
          <ac:picMkLst>
            <pc:docMk/>
            <pc:sldMk cId="4238807908" sldId="293"/>
            <ac:picMk id="15" creationId="{E8064F30-FAE6-DD28-AA13-6CB9249DDC69}"/>
          </ac:picMkLst>
        </pc:picChg>
        <pc:picChg chg="add mod">
          <ac:chgData name="Huda Shaikh" userId="40abb9d781ffd012" providerId="LiveId" clId="{20F83F97-284E-426A-A1B8-E342F5EA2016}" dt="2023-04-14T15:54:08.407" v="1452"/>
          <ac:picMkLst>
            <pc:docMk/>
            <pc:sldMk cId="4238807908" sldId="293"/>
            <ac:picMk id="16" creationId="{C1EB4D1A-996C-F432-1E21-CC9F84289F3E}"/>
          </ac:picMkLst>
        </pc:picChg>
      </pc:sldChg>
      <pc:sldChg chg="addSp delSp modSp mod modTransition modAnim modNotesTx">
        <pc:chgData name="Huda Shaikh" userId="40abb9d781ffd012" providerId="LiveId" clId="{20F83F97-284E-426A-A1B8-E342F5EA2016}" dt="2023-04-14T15:54:08.407" v="1452"/>
        <pc:sldMkLst>
          <pc:docMk/>
          <pc:sldMk cId="2796102272" sldId="306"/>
        </pc:sldMkLst>
        <pc:picChg chg="add del mod">
          <ac:chgData name="Huda Shaikh" userId="40abb9d781ffd012" providerId="LiveId" clId="{20F83F97-284E-426A-A1B8-E342F5EA2016}" dt="2023-04-14T15:14:29.951" v="1341"/>
          <ac:picMkLst>
            <pc:docMk/>
            <pc:sldMk cId="2796102272" sldId="306"/>
            <ac:picMk id="18" creationId="{FBBB5110-4048-B333-825A-344C3E1621E2}"/>
          </ac:picMkLst>
        </pc:picChg>
        <pc:picChg chg="add del mod ord">
          <ac:chgData name="Huda Shaikh" userId="40abb9d781ffd012" providerId="LiveId" clId="{20F83F97-284E-426A-A1B8-E342F5EA2016}" dt="2023-04-14T15:14:50.265" v="1342"/>
          <ac:picMkLst>
            <pc:docMk/>
            <pc:sldMk cId="2796102272" sldId="306"/>
            <ac:picMk id="21" creationId="{9D4E3F8F-EDCB-2DA8-887A-80CA35D964DC}"/>
          </ac:picMkLst>
        </pc:picChg>
        <pc:picChg chg="add del mod">
          <ac:chgData name="Huda Shaikh" userId="40abb9d781ffd012" providerId="LiveId" clId="{20F83F97-284E-426A-A1B8-E342F5EA2016}" dt="2023-04-14T15:18:58.239" v="1388"/>
          <ac:picMkLst>
            <pc:docMk/>
            <pc:sldMk cId="2796102272" sldId="306"/>
            <ac:picMk id="22" creationId="{1A4B2CE4-7540-8814-DB62-5F4FAE0188BE}"/>
          </ac:picMkLst>
        </pc:picChg>
        <pc:picChg chg="add del mod ord">
          <ac:chgData name="Huda Shaikh" userId="40abb9d781ffd012" providerId="LiveId" clId="{20F83F97-284E-426A-A1B8-E342F5EA2016}" dt="2023-04-14T15:19:51.724" v="1392"/>
          <ac:picMkLst>
            <pc:docMk/>
            <pc:sldMk cId="2796102272" sldId="306"/>
            <ac:picMk id="24" creationId="{582D0DA7-C7EA-F948-94C0-6C78F777A01D}"/>
          </ac:picMkLst>
        </pc:picChg>
        <pc:picChg chg="add del mod">
          <ac:chgData name="Huda Shaikh" userId="40abb9d781ffd012" providerId="LiveId" clId="{20F83F97-284E-426A-A1B8-E342F5EA2016}" dt="2023-04-14T15:19:54.613" v="1395"/>
          <ac:picMkLst>
            <pc:docMk/>
            <pc:sldMk cId="2796102272" sldId="306"/>
            <ac:picMk id="25" creationId="{1753D05A-128B-CA76-B702-64EEE614C4BB}"/>
          </ac:picMkLst>
        </pc:picChg>
        <pc:picChg chg="add del mod ord">
          <ac:chgData name="Huda Shaikh" userId="40abb9d781ffd012" providerId="LiveId" clId="{20F83F97-284E-426A-A1B8-E342F5EA2016}" dt="2023-04-14T15:23:52.413" v="1405"/>
          <ac:picMkLst>
            <pc:docMk/>
            <pc:sldMk cId="2796102272" sldId="306"/>
            <ac:picMk id="30" creationId="{A9EC3FD0-DA6C-94DC-432E-8F2D3AD8ACBC}"/>
          </ac:picMkLst>
        </pc:picChg>
        <pc:picChg chg="add del mod">
          <ac:chgData name="Huda Shaikh" userId="40abb9d781ffd012" providerId="LiveId" clId="{20F83F97-284E-426A-A1B8-E342F5EA2016}" dt="2023-04-14T15:25:48.871" v="1417"/>
          <ac:picMkLst>
            <pc:docMk/>
            <pc:sldMk cId="2796102272" sldId="306"/>
            <ac:picMk id="31" creationId="{8D4DEE67-15B4-3970-F0C0-B74B37DF81CD}"/>
          </ac:picMkLst>
        </pc:picChg>
        <pc:picChg chg="add del mod ord">
          <ac:chgData name="Huda Shaikh" userId="40abb9d781ffd012" providerId="LiveId" clId="{20F83F97-284E-426A-A1B8-E342F5EA2016}" dt="2023-04-14T15:32:36.102" v="1424"/>
          <ac:picMkLst>
            <pc:docMk/>
            <pc:sldMk cId="2796102272" sldId="306"/>
            <ac:picMk id="33" creationId="{664B9AF1-14ED-842F-432D-C736EA8FBE65}"/>
          </ac:picMkLst>
        </pc:picChg>
        <pc:picChg chg="add del mod">
          <ac:chgData name="Huda Shaikh" userId="40abb9d781ffd012" providerId="LiveId" clId="{20F83F97-284E-426A-A1B8-E342F5EA2016}" dt="2023-04-14T15:47:11.864" v="1451"/>
          <ac:picMkLst>
            <pc:docMk/>
            <pc:sldMk cId="2796102272" sldId="306"/>
            <ac:picMk id="35" creationId="{C13CAC9A-4C5D-46C0-4029-1AC66286E40C}"/>
          </ac:picMkLst>
        </pc:picChg>
        <pc:picChg chg="add del mod ord">
          <ac:chgData name="Huda Shaikh" userId="40abb9d781ffd012" providerId="LiveId" clId="{20F83F97-284E-426A-A1B8-E342F5EA2016}" dt="2023-04-14T15:54:08.407" v="1452"/>
          <ac:picMkLst>
            <pc:docMk/>
            <pc:sldMk cId="2796102272" sldId="306"/>
            <ac:picMk id="40" creationId="{F177DC14-ECB2-F9BE-237C-ED9141ED3CE5}"/>
          </ac:picMkLst>
        </pc:picChg>
        <pc:picChg chg="add mod">
          <ac:chgData name="Huda Shaikh" userId="40abb9d781ffd012" providerId="LiveId" clId="{20F83F97-284E-426A-A1B8-E342F5EA2016}" dt="2023-04-14T15:54:08.407" v="1452"/>
          <ac:picMkLst>
            <pc:docMk/>
            <pc:sldMk cId="2796102272" sldId="306"/>
            <ac:picMk id="41" creationId="{C464C9C2-09C9-AB12-F515-4C780142ED88}"/>
          </ac:picMkLst>
        </pc:picChg>
      </pc:sldChg>
      <pc:sldChg chg="addSp delSp modSp mod modTransition modAnim modNotesTx">
        <pc:chgData name="Huda Shaikh" userId="40abb9d781ffd012" providerId="LiveId" clId="{20F83F97-284E-426A-A1B8-E342F5EA2016}" dt="2023-04-14T15:54:08.407" v="1452"/>
        <pc:sldMkLst>
          <pc:docMk/>
          <pc:sldMk cId="88543751" sldId="331"/>
        </pc:sldMkLst>
        <pc:picChg chg="add del mod">
          <ac:chgData name="Huda Shaikh" userId="40abb9d781ffd012" providerId="LiveId" clId="{20F83F97-284E-426A-A1B8-E342F5EA2016}" dt="2023-04-14T15:13:35.857" v="1337"/>
          <ac:picMkLst>
            <pc:docMk/>
            <pc:sldMk cId="88543751" sldId="331"/>
            <ac:picMk id="12" creationId="{9FAA1E4F-FD8D-89AF-6C94-497DDA4CA1BF}"/>
          </ac:picMkLst>
        </pc:picChg>
        <pc:picChg chg="add del mod ord">
          <ac:chgData name="Huda Shaikh" userId="40abb9d781ffd012" providerId="LiveId" clId="{20F83F97-284E-426A-A1B8-E342F5EA2016}" dt="2023-04-14T15:14:27.392" v="1338"/>
          <ac:picMkLst>
            <pc:docMk/>
            <pc:sldMk cId="88543751" sldId="331"/>
            <ac:picMk id="19" creationId="{8BADE358-8DE1-F1A7-3E3B-4893BED59958}"/>
          </ac:picMkLst>
        </pc:picChg>
        <pc:picChg chg="add del mod">
          <ac:chgData name="Huda Shaikh" userId="40abb9d781ffd012" providerId="LiveId" clId="{20F83F97-284E-426A-A1B8-E342F5EA2016}" dt="2023-04-14T15:14:29.951" v="1341"/>
          <ac:picMkLst>
            <pc:docMk/>
            <pc:sldMk cId="88543751" sldId="331"/>
            <ac:picMk id="20" creationId="{7B6C3EA5-6593-FA34-E5F7-0A3C31DE07CB}"/>
          </ac:picMkLst>
        </pc:picChg>
        <pc:picChg chg="add del mod ord">
          <ac:chgData name="Huda Shaikh" userId="40abb9d781ffd012" providerId="LiveId" clId="{20F83F97-284E-426A-A1B8-E342F5EA2016}" dt="2023-04-14T15:14:50.265" v="1342"/>
          <ac:picMkLst>
            <pc:docMk/>
            <pc:sldMk cId="88543751" sldId="331"/>
            <ac:picMk id="21" creationId="{6A14BD6C-0176-1DFB-DF38-7F2F3B28F7EB}"/>
          </ac:picMkLst>
        </pc:picChg>
        <pc:picChg chg="add del mod">
          <ac:chgData name="Huda Shaikh" userId="40abb9d781ffd012" providerId="LiveId" clId="{20F83F97-284E-426A-A1B8-E342F5EA2016}" dt="2023-04-14T15:18:58.239" v="1388"/>
          <ac:picMkLst>
            <pc:docMk/>
            <pc:sldMk cId="88543751" sldId="331"/>
            <ac:picMk id="22" creationId="{18464B93-0166-5459-44EB-227471CCD2BC}"/>
          </ac:picMkLst>
        </pc:picChg>
        <pc:picChg chg="add del mod ord">
          <ac:chgData name="Huda Shaikh" userId="40abb9d781ffd012" providerId="LiveId" clId="{20F83F97-284E-426A-A1B8-E342F5EA2016}" dt="2023-04-14T15:19:05.998" v="1389"/>
          <ac:picMkLst>
            <pc:docMk/>
            <pc:sldMk cId="88543751" sldId="331"/>
            <ac:picMk id="24" creationId="{64128D59-CA3E-225B-4DAF-21922D521857}"/>
          </ac:picMkLst>
        </pc:picChg>
        <pc:picChg chg="add del mod">
          <ac:chgData name="Huda Shaikh" userId="40abb9d781ffd012" providerId="LiveId" clId="{20F83F97-284E-426A-A1B8-E342F5EA2016}" dt="2023-04-14T15:19:18.945" v="1391"/>
          <ac:picMkLst>
            <pc:docMk/>
            <pc:sldMk cId="88543751" sldId="331"/>
            <ac:picMk id="25" creationId="{827B3AE9-9506-D686-6774-B6C90E9913FB}"/>
          </ac:picMkLst>
        </pc:picChg>
        <pc:picChg chg="add del mod ord">
          <ac:chgData name="Huda Shaikh" userId="40abb9d781ffd012" providerId="LiveId" clId="{20F83F97-284E-426A-A1B8-E342F5EA2016}" dt="2023-04-14T15:19:51.724" v="1392"/>
          <ac:picMkLst>
            <pc:docMk/>
            <pc:sldMk cId="88543751" sldId="331"/>
            <ac:picMk id="29" creationId="{5B7E553E-CBEE-13E3-73CC-6EFC8657B171}"/>
          </ac:picMkLst>
        </pc:picChg>
        <pc:picChg chg="add del mod">
          <ac:chgData name="Huda Shaikh" userId="40abb9d781ffd012" providerId="LiveId" clId="{20F83F97-284E-426A-A1B8-E342F5EA2016}" dt="2023-04-14T15:19:54.613" v="1395"/>
          <ac:picMkLst>
            <pc:docMk/>
            <pc:sldMk cId="88543751" sldId="331"/>
            <ac:picMk id="30" creationId="{FC671F3A-9B43-50FE-2262-86F5EEA244C2}"/>
          </ac:picMkLst>
        </pc:picChg>
        <pc:picChg chg="add del mod ord">
          <ac:chgData name="Huda Shaikh" userId="40abb9d781ffd012" providerId="LiveId" clId="{20F83F97-284E-426A-A1B8-E342F5EA2016}" dt="2023-04-14T15:20:01.169" v="1396"/>
          <ac:picMkLst>
            <pc:docMk/>
            <pc:sldMk cId="88543751" sldId="331"/>
            <ac:picMk id="31" creationId="{698F1F7E-793F-6659-2660-16FD25A82083}"/>
          </ac:picMkLst>
        </pc:picChg>
        <pc:picChg chg="add del mod">
          <ac:chgData name="Huda Shaikh" userId="40abb9d781ffd012" providerId="LiveId" clId="{20F83F97-284E-426A-A1B8-E342F5EA2016}" dt="2023-04-14T15:20:03.264" v="1398"/>
          <ac:picMkLst>
            <pc:docMk/>
            <pc:sldMk cId="88543751" sldId="331"/>
            <ac:picMk id="32" creationId="{2B224F66-1798-D71A-FA01-FE050D237C70}"/>
          </ac:picMkLst>
        </pc:picChg>
        <pc:picChg chg="add del mod ord">
          <ac:chgData name="Huda Shaikh" userId="40abb9d781ffd012" providerId="LiveId" clId="{20F83F97-284E-426A-A1B8-E342F5EA2016}" dt="2023-04-14T15:20:16.383" v="1399"/>
          <ac:picMkLst>
            <pc:docMk/>
            <pc:sldMk cId="88543751" sldId="331"/>
            <ac:picMk id="35" creationId="{25B8FB65-A567-8E7E-CF8E-87CB5845AAEC}"/>
          </ac:picMkLst>
        </pc:picChg>
        <pc:picChg chg="add del mod">
          <ac:chgData name="Huda Shaikh" userId="40abb9d781ffd012" providerId="LiveId" clId="{20F83F97-284E-426A-A1B8-E342F5EA2016}" dt="2023-04-14T15:20:18.747" v="1401"/>
          <ac:picMkLst>
            <pc:docMk/>
            <pc:sldMk cId="88543751" sldId="331"/>
            <ac:picMk id="36" creationId="{42E11912-5922-8D80-84C7-EF6D3BA2E439}"/>
          </ac:picMkLst>
        </pc:picChg>
        <pc:picChg chg="add del mod ord">
          <ac:chgData name="Huda Shaikh" userId="40abb9d781ffd012" providerId="LiveId" clId="{20F83F97-284E-426A-A1B8-E342F5EA2016}" dt="2023-04-14T15:20:23.468" v="1402"/>
          <ac:picMkLst>
            <pc:docMk/>
            <pc:sldMk cId="88543751" sldId="331"/>
            <ac:picMk id="39" creationId="{31A05A37-2E28-5FB4-B86D-0853C03C196B}"/>
          </ac:picMkLst>
        </pc:picChg>
        <pc:picChg chg="add del mod">
          <ac:chgData name="Huda Shaikh" userId="40abb9d781ffd012" providerId="LiveId" clId="{20F83F97-284E-426A-A1B8-E342F5EA2016}" dt="2023-04-14T15:20:35.713" v="1404"/>
          <ac:picMkLst>
            <pc:docMk/>
            <pc:sldMk cId="88543751" sldId="331"/>
            <ac:picMk id="40" creationId="{3752E7AE-7E6F-B792-7816-6860F36A74D9}"/>
          </ac:picMkLst>
        </pc:picChg>
        <pc:picChg chg="add del mod ord">
          <ac:chgData name="Huda Shaikh" userId="40abb9d781ffd012" providerId="LiveId" clId="{20F83F97-284E-426A-A1B8-E342F5EA2016}" dt="2023-04-14T15:23:52.413" v="1405"/>
          <ac:picMkLst>
            <pc:docMk/>
            <pc:sldMk cId="88543751" sldId="331"/>
            <ac:picMk id="43" creationId="{B3A7D555-164F-FE27-46C8-9DAE8D4E8F36}"/>
          </ac:picMkLst>
        </pc:picChg>
        <pc:picChg chg="add del mod">
          <ac:chgData name="Huda Shaikh" userId="40abb9d781ffd012" providerId="LiveId" clId="{20F83F97-284E-426A-A1B8-E342F5EA2016}" dt="2023-04-14T15:25:48.871" v="1417"/>
          <ac:picMkLst>
            <pc:docMk/>
            <pc:sldMk cId="88543751" sldId="331"/>
            <ac:picMk id="44" creationId="{D800C195-8486-EABD-E57D-D2E0086818D6}"/>
          </ac:picMkLst>
        </pc:picChg>
        <pc:picChg chg="add del mod ord">
          <ac:chgData name="Huda Shaikh" userId="40abb9d781ffd012" providerId="LiveId" clId="{20F83F97-284E-426A-A1B8-E342F5EA2016}" dt="2023-04-14T15:25:52.735" v="1418"/>
          <ac:picMkLst>
            <pc:docMk/>
            <pc:sldMk cId="88543751" sldId="331"/>
            <ac:picMk id="45" creationId="{31B23289-3AB3-5407-D236-AB285BF93375}"/>
          </ac:picMkLst>
        </pc:picChg>
        <pc:picChg chg="add del mod">
          <ac:chgData name="Huda Shaikh" userId="40abb9d781ffd012" providerId="LiveId" clId="{20F83F97-284E-426A-A1B8-E342F5EA2016}" dt="2023-04-14T15:28:48.286" v="1420"/>
          <ac:picMkLst>
            <pc:docMk/>
            <pc:sldMk cId="88543751" sldId="331"/>
            <ac:picMk id="46" creationId="{6D426367-95FA-6CB8-9AEF-B82A58757FD5}"/>
          </ac:picMkLst>
        </pc:picChg>
        <pc:picChg chg="add del mod ord">
          <ac:chgData name="Huda Shaikh" userId="40abb9d781ffd012" providerId="LiveId" clId="{20F83F97-284E-426A-A1B8-E342F5EA2016}" dt="2023-04-14T15:28:54.471" v="1421"/>
          <ac:picMkLst>
            <pc:docMk/>
            <pc:sldMk cId="88543751" sldId="331"/>
            <ac:picMk id="50" creationId="{E1675C45-FDE2-13DC-48AE-7865607FC66D}"/>
          </ac:picMkLst>
        </pc:picChg>
        <pc:picChg chg="add del mod">
          <ac:chgData name="Huda Shaikh" userId="40abb9d781ffd012" providerId="LiveId" clId="{20F83F97-284E-426A-A1B8-E342F5EA2016}" dt="2023-04-14T15:28:56.622" v="1423"/>
          <ac:picMkLst>
            <pc:docMk/>
            <pc:sldMk cId="88543751" sldId="331"/>
            <ac:picMk id="51" creationId="{E8250B04-65B9-B6E2-BC8A-EB7C2744A24B}"/>
          </ac:picMkLst>
        </pc:picChg>
        <pc:picChg chg="add del mod ord">
          <ac:chgData name="Huda Shaikh" userId="40abb9d781ffd012" providerId="LiveId" clId="{20F83F97-284E-426A-A1B8-E342F5EA2016}" dt="2023-04-14T15:32:36.102" v="1424"/>
          <ac:picMkLst>
            <pc:docMk/>
            <pc:sldMk cId="88543751" sldId="331"/>
            <ac:picMk id="54" creationId="{EFEC6E06-360B-0CC1-3E18-CDCEAF004E82}"/>
          </ac:picMkLst>
        </pc:picChg>
        <pc:picChg chg="add del mod">
          <ac:chgData name="Huda Shaikh" userId="40abb9d781ffd012" providerId="LiveId" clId="{20F83F97-284E-426A-A1B8-E342F5EA2016}" dt="2023-04-14T15:47:11.864" v="1451"/>
          <ac:picMkLst>
            <pc:docMk/>
            <pc:sldMk cId="88543751" sldId="331"/>
            <ac:picMk id="55" creationId="{D055C808-D18E-E1B5-994F-CF30E2828860}"/>
          </ac:picMkLst>
        </pc:picChg>
        <pc:picChg chg="add del mod ord">
          <ac:chgData name="Huda Shaikh" userId="40abb9d781ffd012" providerId="LiveId" clId="{20F83F97-284E-426A-A1B8-E342F5EA2016}" dt="2023-04-14T15:54:08.407" v="1452"/>
          <ac:picMkLst>
            <pc:docMk/>
            <pc:sldMk cId="88543751" sldId="331"/>
            <ac:picMk id="57" creationId="{4F91E61A-D2C0-B910-27D7-49A16A278EC2}"/>
          </ac:picMkLst>
        </pc:picChg>
        <pc:picChg chg="add mod">
          <ac:chgData name="Huda Shaikh" userId="40abb9d781ffd012" providerId="LiveId" clId="{20F83F97-284E-426A-A1B8-E342F5EA2016}" dt="2023-04-14T15:54:08.407" v="1452"/>
          <ac:picMkLst>
            <pc:docMk/>
            <pc:sldMk cId="88543751" sldId="331"/>
            <ac:picMk id="58" creationId="{EC505632-6172-EDEF-65D4-499972EDEA57}"/>
          </ac:picMkLst>
        </pc:picChg>
      </pc:sldChg>
      <pc:sldChg chg="addSp delSp modSp mod modTransition modAnim modNotesTx">
        <pc:chgData name="Huda Shaikh" userId="40abb9d781ffd012" providerId="LiveId" clId="{20F83F97-284E-426A-A1B8-E342F5EA2016}" dt="2023-04-14T15:54:08.407" v="1452"/>
        <pc:sldMkLst>
          <pc:docMk/>
          <pc:sldMk cId="2692475910" sldId="332"/>
        </pc:sldMkLst>
        <pc:picChg chg="add del mod">
          <ac:chgData name="Huda Shaikh" userId="40abb9d781ffd012" providerId="LiveId" clId="{20F83F97-284E-426A-A1B8-E342F5EA2016}" dt="2023-04-14T15:18:58.239" v="1388"/>
          <ac:picMkLst>
            <pc:docMk/>
            <pc:sldMk cId="2692475910" sldId="332"/>
            <ac:picMk id="5" creationId="{D343B872-CEEF-BA4E-99AC-45413140E532}"/>
          </ac:picMkLst>
        </pc:picChg>
        <pc:picChg chg="add del mod ord">
          <ac:chgData name="Huda Shaikh" userId="40abb9d781ffd012" providerId="LiveId" clId="{20F83F97-284E-426A-A1B8-E342F5EA2016}" dt="2023-04-14T15:23:52.413" v="1405"/>
          <ac:picMkLst>
            <pc:docMk/>
            <pc:sldMk cId="2692475910" sldId="332"/>
            <ac:picMk id="9" creationId="{6648F5A4-47BF-AF61-FCD9-432A155404A6}"/>
          </ac:picMkLst>
        </pc:picChg>
        <pc:picChg chg="add del mod">
          <ac:chgData name="Huda Shaikh" userId="40abb9d781ffd012" providerId="LiveId" clId="{20F83F97-284E-426A-A1B8-E342F5EA2016}" dt="2023-04-14T15:25:48.871" v="1417"/>
          <ac:picMkLst>
            <pc:docMk/>
            <pc:sldMk cId="2692475910" sldId="332"/>
            <ac:picMk id="10" creationId="{F8C6744E-3FA4-020B-B66D-FBC348D21DF4}"/>
          </ac:picMkLst>
        </pc:picChg>
        <pc:picChg chg="add del mod ord">
          <ac:chgData name="Huda Shaikh" userId="40abb9d781ffd012" providerId="LiveId" clId="{20F83F97-284E-426A-A1B8-E342F5EA2016}" dt="2023-04-14T15:32:36.102" v="1424"/>
          <ac:picMkLst>
            <pc:docMk/>
            <pc:sldMk cId="2692475910" sldId="332"/>
            <ac:picMk id="12" creationId="{E4DB2CD5-C4F3-986B-AFB4-8DA667718A31}"/>
          </ac:picMkLst>
        </pc:picChg>
        <pc:picChg chg="add del mod">
          <ac:chgData name="Huda Shaikh" userId="40abb9d781ffd012" providerId="LiveId" clId="{20F83F97-284E-426A-A1B8-E342F5EA2016}" dt="2023-04-14T15:47:11.864" v="1451"/>
          <ac:picMkLst>
            <pc:docMk/>
            <pc:sldMk cId="2692475910" sldId="332"/>
            <ac:picMk id="13" creationId="{F70D415F-E78E-CB7A-CD04-D1915D92AF29}"/>
          </ac:picMkLst>
        </pc:picChg>
        <pc:picChg chg="add del mod ord">
          <ac:chgData name="Huda Shaikh" userId="40abb9d781ffd012" providerId="LiveId" clId="{20F83F97-284E-426A-A1B8-E342F5EA2016}" dt="2023-04-14T15:54:08.407" v="1452"/>
          <ac:picMkLst>
            <pc:docMk/>
            <pc:sldMk cId="2692475910" sldId="332"/>
            <ac:picMk id="16" creationId="{34752A41-41A6-BB0B-F9DF-D593D921C44A}"/>
          </ac:picMkLst>
        </pc:picChg>
        <pc:picChg chg="add mod">
          <ac:chgData name="Huda Shaikh" userId="40abb9d781ffd012" providerId="LiveId" clId="{20F83F97-284E-426A-A1B8-E342F5EA2016}" dt="2023-04-14T15:54:08.407" v="1452"/>
          <ac:picMkLst>
            <pc:docMk/>
            <pc:sldMk cId="2692475910" sldId="332"/>
            <ac:picMk id="17" creationId="{E97C3460-AE52-4B1B-3342-46067D31D8AC}"/>
          </ac:picMkLst>
        </pc:picChg>
      </pc:sldChg>
      <pc:sldChg chg="addSp delSp modSp mod modTransition modAnim modNotesTx">
        <pc:chgData name="Huda Shaikh" userId="40abb9d781ffd012" providerId="LiveId" clId="{20F83F97-284E-426A-A1B8-E342F5EA2016}" dt="2023-04-14T15:54:08.407" v="1452"/>
        <pc:sldMkLst>
          <pc:docMk/>
          <pc:sldMk cId="3792159690" sldId="333"/>
        </pc:sldMkLst>
        <pc:picChg chg="add del mod">
          <ac:chgData name="Huda Shaikh" userId="40abb9d781ffd012" providerId="LiveId" clId="{20F83F97-284E-426A-A1B8-E342F5EA2016}" dt="2023-04-14T15:18:58.239" v="1388"/>
          <ac:picMkLst>
            <pc:docMk/>
            <pc:sldMk cId="3792159690" sldId="333"/>
            <ac:picMk id="5" creationId="{126CB527-4C5C-5D7C-3A22-1E205FA1FDCF}"/>
          </ac:picMkLst>
        </pc:picChg>
        <pc:picChg chg="add del mod ord">
          <ac:chgData name="Huda Shaikh" userId="40abb9d781ffd012" providerId="LiveId" clId="{20F83F97-284E-426A-A1B8-E342F5EA2016}" dt="2023-04-14T15:23:52.413" v="1405"/>
          <ac:picMkLst>
            <pc:docMk/>
            <pc:sldMk cId="3792159690" sldId="333"/>
            <ac:picMk id="11" creationId="{553BF11A-059B-49D1-E182-4DB37CB80455}"/>
          </ac:picMkLst>
        </pc:picChg>
        <pc:picChg chg="add del mod">
          <ac:chgData name="Huda Shaikh" userId="40abb9d781ffd012" providerId="LiveId" clId="{20F83F97-284E-426A-A1B8-E342F5EA2016}" dt="2023-04-14T15:24:16.100" v="1407"/>
          <ac:picMkLst>
            <pc:docMk/>
            <pc:sldMk cId="3792159690" sldId="333"/>
            <ac:picMk id="12" creationId="{B8AB8D94-CB8D-173A-90D3-542C62CA7B97}"/>
          </ac:picMkLst>
        </pc:picChg>
        <pc:picChg chg="add del mod ord">
          <ac:chgData name="Huda Shaikh" userId="40abb9d781ffd012" providerId="LiveId" clId="{20F83F97-284E-426A-A1B8-E342F5EA2016}" dt="2023-04-14T15:25:01.269" v="1408"/>
          <ac:picMkLst>
            <pc:docMk/>
            <pc:sldMk cId="3792159690" sldId="333"/>
            <ac:picMk id="15" creationId="{0406DEBF-C1B9-87E8-0C0D-7AB218064E4A}"/>
          </ac:picMkLst>
        </pc:picChg>
        <pc:picChg chg="add del mod">
          <ac:chgData name="Huda Shaikh" userId="40abb9d781ffd012" providerId="LiveId" clId="{20F83F97-284E-426A-A1B8-E342F5EA2016}" dt="2023-04-14T15:25:35.222" v="1410"/>
          <ac:picMkLst>
            <pc:docMk/>
            <pc:sldMk cId="3792159690" sldId="333"/>
            <ac:picMk id="16" creationId="{7D5041D9-53EA-8853-DF04-C59B8ED5B3C6}"/>
          </ac:picMkLst>
        </pc:picChg>
        <pc:picChg chg="add del mod ord">
          <ac:chgData name="Huda Shaikh" userId="40abb9d781ffd012" providerId="LiveId" clId="{20F83F97-284E-426A-A1B8-E342F5EA2016}" dt="2023-04-14T15:25:46.694" v="1411"/>
          <ac:picMkLst>
            <pc:docMk/>
            <pc:sldMk cId="3792159690" sldId="333"/>
            <ac:picMk id="20" creationId="{12009952-186A-E9C7-9A31-0DD8C1F8EF91}"/>
          </ac:picMkLst>
        </pc:picChg>
        <pc:picChg chg="add del mod">
          <ac:chgData name="Huda Shaikh" userId="40abb9d781ffd012" providerId="LiveId" clId="{20F83F97-284E-426A-A1B8-E342F5EA2016}" dt="2023-04-14T15:25:48.871" v="1417"/>
          <ac:picMkLst>
            <pc:docMk/>
            <pc:sldMk cId="3792159690" sldId="333"/>
            <ac:picMk id="21" creationId="{4E8E788E-0E64-E9D6-A920-80DF38081862}"/>
          </ac:picMkLst>
        </pc:picChg>
        <pc:picChg chg="add del mod ord">
          <ac:chgData name="Huda Shaikh" userId="40abb9d781ffd012" providerId="LiveId" clId="{20F83F97-284E-426A-A1B8-E342F5EA2016}" dt="2023-04-14T15:32:36.102" v="1424"/>
          <ac:picMkLst>
            <pc:docMk/>
            <pc:sldMk cId="3792159690" sldId="333"/>
            <ac:picMk id="24" creationId="{0C9B0ADA-31C4-7F5C-47AB-3A16178110CB}"/>
          </ac:picMkLst>
        </pc:picChg>
        <pc:picChg chg="add del mod">
          <ac:chgData name="Huda Shaikh" userId="40abb9d781ffd012" providerId="LiveId" clId="{20F83F97-284E-426A-A1B8-E342F5EA2016}" dt="2023-04-14T15:32:43.912" v="1426"/>
          <ac:picMkLst>
            <pc:docMk/>
            <pc:sldMk cId="3792159690" sldId="333"/>
            <ac:picMk id="25" creationId="{3A57FCD0-04E4-8764-9F4B-44091717F1D5}"/>
          </ac:picMkLst>
        </pc:picChg>
        <pc:picChg chg="add del mod ord">
          <ac:chgData name="Huda Shaikh" userId="40abb9d781ffd012" providerId="LiveId" clId="{20F83F97-284E-426A-A1B8-E342F5EA2016}" dt="2023-04-14T15:33:19.988" v="1427"/>
          <ac:picMkLst>
            <pc:docMk/>
            <pc:sldMk cId="3792159690" sldId="333"/>
            <ac:picMk id="27" creationId="{E4584360-C60F-A983-ADF1-A8C65D924319}"/>
          </ac:picMkLst>
        </pc:picChg>
        <pc:picChg chg="add del mod">
          <ac:chgData name="Huda Shaikh" userId="40abb9d781ffd012" providerId="LiveId" clId="{20F83F97-284E-426A-A1B8-E342F5EA2016}" dt="2023-04-14T15:44:52.470" v="1439"/>
          <ac:picMkLst>
            <pc:docMk/>
            <pc:sldMk cId="3792159690" sldId="333"/>
            <ac:picMk id="28" creationId="{6F3ACCFF-C892-EC30-81F6-6361B1DA87F6}"/>
          </ac:picMkLst>
        </pc:picChg>
        <pc:picChg chg="add del mod ord">
          <ac:chgData name="Huda Shaikh" userId="40abb9d781ffd012" providerId="LiveId" clId="{20F83F97-284E-426A-A1B8-E342F5EA2016}" dt="2023-04-14T15:45:00.983" v="1440"/>
          <ac:picMkLst>
            <pc:docMk/>
            <pc:sldMk cId="3792159690" sldId="333"/>
            <ac:picMk id="34" creationId="{A0325754-D015-4E95-939C-CA77FA2261CB}"/>
          </ac:picMkLst>
        </pc:picChg>
        <pc:picChg chg="add del mod">
          <ac:chgData name="Huda Shaikh" userId="40abb9d781ffd012" providerId="LiveId" clId="{20F83F97-284E-426A-A1B8-E342F5EA2016}" dt="2023-04-14T15:45:48.182" v="1442"/>
          <ac:picMkLst>
            <pc:docMk/>
            <pc:sldMk cId="3792159690" sldId="333"/>
            <ac:picMk id="35" creationId="{ADD493CD-0211-422F-520F-9B528CEF9DC7}"/>
          </ac:picMkLst>
        </pc:picChg>
        <pc:picChg chg="add del mod ord">
          <ac:chgData name="Huda Shaikh" userId="40abb9d781ffd012" providerId="LiveId" clId="{20F83F97-284E-426A-A1B8-E342F5EA2016}" dt="2023-04-14T15:46:45.819" v="1443"/>
          <ac:picMkLst>
            <pc:docMk/>
            <pc:sldMk cId="3792159690" sldId="333"/>
            <ac:picMk id="44" creationId="{C2E91E94-7246-E266-594D-98DD0CE39151}"/>
          </ac:picMkLst>
        </pc:picChg>
        <pc:picChg chg="add del mod">
          <ac:chgData name="Huda Shaikh" userId="40abb9d781ffd012" providerId="LiveId" clId="{20F83F97-284E-426A-A1B8-E342F5EA2016}" dt="2023-04-14T15:47:11.864" v="1451"/>
          <ac:picMkLst>
            <pc:docMk/>
            <pc:sldMk cId="3792159690" sldId="333"/>
            <ac:picMk id="45" creationId="{EE478A05-86D6-3CDE-AA01-BE1B1E3B712A}"/>
          </ac:picMkLst>
        </pc:picChg>
        <pc:picChg chg="add del mod ord">
          <ac:chgData name="Huda Shaikh" userId="40abb9d781ffd012" providerId="LiveId" clId="{20F83F97-284E-426A-A1B8-E342F5EA2016}" dt="2023-04-14T15:54:08.407" v="1452"/>
          <ac:picMkLst>
            <pc:docMk/>
            <pc:sldMk cId="3792159690" sldId="333"/>
            <ac:picMk id="49" creationId="{3FE1B7D7-DB33-8165-B789-89C868AFE450}"/>
          </ac:picMkLst>
        </pc:picChg>
        <pc:picChg chg="add mod">
          <ac:chgData name="Huda Shaikh" userId="40abb9d781ffd012" providerId="LiveId" clId="{20F83F97-284E-426A-A1B8-E342F5EA2016}" dt="2023-04-14T15:54:08.407" v="1452"/>
          <ac:picMkLst>
            <pc:docMk/>
            <pc:sldMk cId="3792159690" sldId="333"/>
            <ac:picMk id="50" creationId="{DFFD54B2-04CD-555E-EEF6-62CD8EECFDFE}"/>
          </ac:picMkLst>
        </pc:picChg>
      </pc:sldChg>
      <pc:sldChg chg="addSp delSp modSp mod modTransition modAnim">
        <pc:chgData name="Huda Shaikh" userId="40abb9d781ffd012" providerId="LiveId" clId="{20F83F97-284E-426A-A1B8-E342F5EA2016}" dt="2023-04-14T15:54:08.407" v="1452"/>
        <pc:sldMkLst>
          <pc:docMk/>
          <pc:sldMk cId="3704430020" sldId="334"/>
        </pc:sldMkLst>
        <pc:picChg chg="add del mod">
          <ac:chgData name="Huda Shaikh" userId="40abb9d781ffd012" providerId="LiveId" clId="{20F83F97-284E-426A-A1B8-E342F5EA2016}" dt="2023-04-14T15:33:30.429" v="1429"/>
          <ac:picMkLst>
            <pc:docMk/>
            <pc:sldMk cId="3704430020" sldId="334"/>
            <ac:picMk id="10" creationId="{D25FBF5C-1A16-DAC0-0E83-59961F21CAE9}"/>
          </ac:picMkLst>
        </pc:picChg>
        <pc:picChg chg="add del mod ord">
          <ac:chgData name="Huda Shaikh" userId="40abb9d781ffd012" providerId="LiveId" clId="{20F83F97-284E-426A-A1B8-E342F5EA2016}" dt="2023-04-14T15:34:43.088" v="1430"/>
          <ac:picMkLst>
            <pc:docMk/>
            <pc:sldMk cId="3704430020" sldId="334"/>
            <ac:picMk id="22" creationId="{2BB2B727-A1C1-792D-E40B-D300FAC14200}"/>
          </ac:picMkLst>
        </pc:picChg>
        <pc:picChg chg="add del mod">
          <ac:chgData name="Huda Shaikh" userId="40abb9d781ffd012" providerId="LiveId" clId="{20F83F97-284E-426A-A1B8-E342F5EA2016}" dt="2023-04-14T15:34:50.054" v="1432"/>
          <ac:picMkLst>
            <pc:docMk/>
            <pc:sldMk cId="3704430020" sldId="334"/>
            <ac:picMk id="24" creationId="{44F612DB-C496-8C4B-6F68-C4BE3E5D1483}"/>
          </ac:picMkLst>
        </pc:picChg>
        <pc:picChg chg="add del mod ord">
          <ac:chgData name="Huda Shaikh" userId="40abb9d781ffd012" providerId="LiveId" clId="{20F83F97-284E-426A-A1B8-E342F5EA2016}" dt="2023-04-14T15:35:05.631" v="1433"/>
          <ac:picMkLst>
            <pc:docMk/>
            <pc:sldMk cId="3704430020" sldId="334"/>
            <ac:picMk id="28" creationId="{F4E1F1C6-FDB0-DF12-F168-6C6600B5E36E}"/>
          </ac:picMkLst>
        </pc:picChg>
        <pc:picChg chg="add del mod">
          <ac:chgData name="Huda Shaikh" userId="40abb9d781ffd012" providerId="LiveId" clId="{20F83F97-284E-426A-A1B8-E342F5EA2016}" dt="2023-04-14T15:35:11.069" v="1435"/>
          <ac:picMkLst>
            <pc:docMk/>
            <pc:sldMk cId="3704430020" sldId="334"/>
            <ac:picMk id="29" creationId="{24A7BDFF-38DA-3053-D7D1-994ED613DC50}"/>
          </ac:picMkLst>
        </pc:picChg>
        <pc:picChg chg="add del mod ord">
          <ac:chgData name="Huda Shaikh" userId="40abb9d781ffd012" providerId="LiveId" clId="{20F83F97-284E-426A-A1B8-E342F5EA2016}" dt="2023-04-14T15:35:44.289" v="1436"/>
          <ac:picMkLst>
            <pc:docMk/>
            <pc:sldMk cId="3704430020" sldId="334"/>
            <ac:picMk id="32" creationId="{631456C7-731F-3819-46F8-AD5750C5576F}"/>
          </ac:picMkLst>
        </pc:picChg>
        <pc:picChg chg="add del mod">
          <ac:chgData name="Huda Shaikh" userId="40abb9d781ffd012" providerId="LiveId" clId="{20F83F97-284E-426A-A1B8-E342F5EA2016}" dt="2023-04-14T15:47:11.864" v="1451"/>
          <ac:picMkLst>
            <pc:docMk/>
            <pc:sldMk cId="3704430020" sldId="334"/>
            <ac:picMk id="33" creationId="{C8C45C2E-8330-24F5-43EB-25C21A605AAB}"/>
          </ac:picMkLst>
        </pc:picChg>
        <pc:picChg chg="add del mod ord">
          <ac:chgData name="Huda Shaikh" userId="40abb9d781ffd012" providerId="LiveId" clId="{20F83F97-284E-426A-A1B8-E342F5EA2016}" dt="2023-04-14T15:54:08.407" v="1452"/>
          <ac:picMkLst>
            <pc:docMk/>
            <pc:sldMk cId="3704430020" sldId="334"/>
            <ac:picMk id="43" creationId="{65C33FF6-0AE8-6846-7DD4-E37D5679EE0C}"/>
          </ac:picMkLst>
        </pc:picChg>
        <pc:picChg chg="add mod">
          <ac:chgData name="Huda Shaikh" userId="40abb9d781ffd012" providerId="LiveId" clId="{20F83F97-284E-426A-A1B8-E342F5EA2016}" dt="2023-04-14T15:54:08.407" v="1452"/>
          <ac:picMkLst>
            <pc:docMk/>
            <pc:sldMk cId="3704430020" sldId="334"/>
            <ac:picMk id="44" creationId="{94DFC00F-4C99-5E89-3F51-E90B33E5540A}"/>
          </ac:picMkLst>
        </pc:picChg>
      </pc:sldChg>
      <pc:sldChg chg="addSp delSp modSp mod modTransition modAnim modNotesTx">
        <pc:chgData name="Huda Shaikh" userId="40abb9d781ffd012" providerId="LiveId" clId="{20F83F97-284E-426A-A1B8-E342F5EA2016}" dt="2023-04-14T15:54:08.407" v="1452"/>
        <pc:sldMkLst>
          <pc:docMk/>
          <pc:sldMk cId="2812873617" sldId="335"/>
        </pc:sldMkLst>
        <pc:spChg chg="mod">
          <ac:chgData name="Huda Shaikh" userId="40abb9d781ffd012" providerId="LiveId" clId="{20F83F97-284E-426A-A1B8-E342F5EA2016}" dt="2023-04-14T15:12:38.086" v="1334" actId="1076"/>
          <ac:spMkLst>
            <pc:docMk/>
            <pc:sldMk cId="2812873617" sldId="335"/>
            <ac:spMk id="5" creationId="{CEF7F411-2779-BBD8-3B7B-BA32818E5E5B}"/>
          </ac:spMkLst>
        </pc:spChg>
        <pc:picChg chg="add del mod">
          <ac:chgData name="Huda Shaikh" userId="40abb9d781ffd012" providerId="LiveId" clId="{20F83F97-284E-426A-A1B8-E342F5EA2016}" dt="2023-04-14T15:47:11.864" v="1451"/>
          <ac:picMkLst>
            <pc:docMk/>
            <pc:sldMk cId="2812873617" sldId="335"/>
            <ac:picMk id="6" creationId="{52608FE9-B0D4-A0E6-9ABA-E8ECAF789B6B}"/>
          </ac:picMkLst>
        </pc:picChg>
        <pc:picChg chg="add del mod ord">
          <ac:chgData name="Huda Shaikh" userId="40abb9d781ffd012" providerId="LiveId" clId="{20F83F97-284E-426A-A1B8-E342F5EA2016}" dt="2023-04-14T15:54:08.407" v="1452"/>
          <ac:picMkLst>
            <pc:docMk/>
            <pc:sldMk cId="2812873617" sldId="335"/>
            <ac:picMk id="9" creationId="{9001616B-BF1E-999F-E4DA-FC7DE41BB97C}"/>
          </ac:picMkLst>
        </pc:picChg>
        <pc:picChg chg="add mod">
          <ac:chgData name="Huda Shaikh" userId="40abb9d781ffd012" providerId="LiveId" clId="{20F83F97-284E-426A-A1B8-E342F5EA2016}" dt="2023-04-14T15:54:08.407" v="1452"/>
          <ac:picMkLst>
            <pc:docMk/>
            <pc:sldMk cId="2812873617" sldId="335"/>
            <ac:picMk id="10" creationId="{BC37E892-1A1C-515D-F5F4-234C655CEBC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4/14/2023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AE" dirty="0"/>
              <a:t>Hii everyone this is Huda Shaikh, today </a:t>
            </a:r>
            <a:r>
              <a:rPr lang="en-AE" dirty="0" err="1"/>
              <a:t>im</a:t>
            </a:r>
            <a:r>
              <a:rPr lang="en-AE" dirty="0"/>
              <a:t> going to discuss about the dataset that </a:t>
            </a:r>
            <a:r>
              <a:rPr lang="en-GB" dirty="0"/>
              <a:t>I</a:t>
            </a:r>
            <a:r>
              <a:rPr lang="en-AE" dirty="0"/>
              <a:t> have worked on for my 2</a:t>
            </a:r>
            <a:r>
              <a:rPr lang="en-AE" baseline="30000" dirty="0"/>
              <a:t>nd</a:t>
            </a:r>
            <a:r>
              <a:rPr lang="en-AE" dirty="0"/>
              <a:t> Coursework. I would to thankyou for </a:t>
            </a:r>
            <a:r>
              <a:rPr lang="en-AE" dirty="0" err="1"/>
              <a:t>giv</a:t>
            </a:r>
            <a:r>
              <a:rPr lang="en-GB" dirty="0" err="1"/>
              <a:t>i</a:t>
            </a:r>
            <a:r>
              <a:rPr lang="en-AE" dirty="0"/>
              <a:t>ng me this opportunity to put forwards of my findings at the end of this ppt.</a:t>
            </a:r>
          </a:p>
        </p:txBody>
      </p:sp>
      <p:sp>
        <p:nvSpPr>
          <p:cNvPr id="4" name="Slide Number Placeholder 3"/>
          <p:cNvSpPr>
            <a:spLocks noGrp="1"/>
          </p:cNvSpPr>
          <p:nvPr>
            <p:ph type="sldNum" sz="quarter" idx="5"/>
          </p:nvPr>
        </p:nvSpPr>
        <p:spPr/>
        <p:txBody>
          <a:bodyPr/>
          <a:lstStyle/>
          <a:p>
            <a:fld id="{C05A6995-277D-4C47-B075-AD85F466DE52}" type="slidenum">
              <a:rPr lang="en-US" smtClean="0"/>
              <a:t>1</a:t>
            </a:fld>
            <a:endParaRPr lang="en-US"/>
          </a:p>
        </p:txBody>
      </p:sp>
    </p:spTree>
    <p:extLst>
      <p:ext uri="{BB962C8B-B14F-4D97-AF65-F5344CB8AC3E}">
        <p14:creationId xmlns:p14="http://schemas.microsoft.com/office/powerpoint/2010/main" val="2310121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Soo the main agendas for the ppt is to introduce about the dataset, data analysis &amp; visualization with the help of data pre processing, tableau and </a:t>
            </a:r>
            <a:r>
              <a:rPr lang="en-GB" dirty="0" err="1"/>
              <a:t>weka</a:t>
            </a:r>
            <a:r>
              <a:rPr lang="en-GB" dirty="0"/>
              <a:t>. Also </a:t>
            </a:r>
            <a:r>
              <a:rPr lang="en-GB" dirty="0" err="1"/>
              <a:t>im</a:t>
            </a:r>
            <a:r>
              <a:rPr lang="en-GB" dirty="0"/>
              <a:t> going to talk about the selection of data mining algorithm that has suited  best for my dataset.</a:t>
            </a:r>
            <a:endParaRPr lang="en-AE" dirty="0"/>
          </a:p>
        </p:txBody>
      </p:sp>
      <p:sp>
        <p:nvSpPr>
          <p:cNvPr id="4" name="Slide Number Placeholder 3"/>
          <p:cNvSpPr>
            <a:spLocks noGrp="1"/>
          </p:cNvSpPr>
          <p:nvPr>
            <p:ph type="sldNum" sz="quarter" idx="5"/>
          </p:nvPr>
        </p:nvSpPr>
        <p:spPr/>
        <p:txBody>
          <a:bodyPr/>
          <a:lstStyle/>
          <a:p>
            <a:fld id="{C05A6995-277D-4C47-B075-AD85F466DE52}" type="slidenum">
              <a:rPr lang="en-US" smtClean="0"/>
              <a:t>2</a:t>
            </a:fld>
            <a:endParaRPr lang="en-US"/>
          </a:p>
        </p:txBody>
      </p:sp>
    </p:spTree>
    <p:extLst>
      <p:ext uri="{BB962C8B-B14F-4D97-AF65-F5344CB8AC3E}">
        <p14:creationId xmlns:p14="http://schemas.microsoft.com/office/powerpoint/2010/main" val="95775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374151"/>
                </a:solidFill>
                <a:effectLst/>
                <a:latin typeface="Söhne"/>
              </a:rPr>
              <a:t>  the dataset includes information on patients who underwent echocardiography, a diagnostic procedure that uses ultrasound waves to create images of the heart. </a:t>
            </a:r>
          </a:p>
          <a:p>
            <a:r>
              <a:rPr lang="en-US" sz="1200" b="0" i="0" u="none" strike="noStrike" dirty="0">
                <a:solidFill>
                  <a:srgbClr val="374151"/>
                </a:solidFill>
                <a:effectLst/>
                <a:latin typeface="Söhne"/>
              </a:rPr>
              <a:t> The dataset contains ten features, including E-point septal separation and Left ventricular end-diastolic dimensions, that provide clinical information on the heart patients.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374151"/>
                </a:solidFill>
                <a:effectLst/>
                <a:latin typeface="Söhne"/>
              </a:rPr>
              <a:t>The aim is to predict whether a patient will live for at least one year after a heart attack using other available data. This analysis helps determine the most critical factors that impact a patient's health and assess the likelihood of surviving cardiac failure.</a:t>
            </a:r>
            <a:endParaRPr lang="ko-KR" altLang="en-US" sz="1200" dirty="0">
              <a:solidFill>
                <a:schemeClr val="tx1">
                  <a:lumMod val="75000"/>
                  <a:lumOff val="25000"/>
                </a:schemeClr>
              </a:solidFill>
            </a:endParaRPr>
          </a:p>
          <a:p>
            <a:endParaRPr lang="en-AE" dirty="0"/>
          </a:p>
        </p:txBody>
      </p:sp>
      <p:sp>
        <p:nvSpPr>
          <p:cNvPr id="4" name="Slide Number Placeholder 3"/>
          <p:cNvSpPr>
            <a:spLocks noGrp="1"/>
          </p:cNvSpPr>
          <p:nvPr>
            <p:ph type="sldNum" sz="quarter" idx="5"/>
          </p:nvPr>
        </p:nvSpPr>
        <p:spPr/>
        <p:txBody>
          <a:bodyPr/>
          <a:lstStyle/>
          <a:p>
            <a:fld id="{C05A6995-277D-4C47-B075-AD85F466DE52}" type="slidenum">
              <a:rPr lang="en-US" smtClean="0"/>
              <a:t>3</a:t>
            </a:fld>
            <a:endParaRPr lang="en-US"/>
          </a:p>
        </p:txBody>
      </p:sp>
    </p:spTree>
    <p:extLst>
      <p:ext uri="{BB962C8B-B14F-4D97-AF65-F5344CB8AC3E}">
        <p14:creationId xmlns:p14="http://schemas.microsoft.com/office/powerpoint/2010/main" val="1192383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374151"/>
                </a:solidFill>
                <a:effectLst/>
                <a:latin typeface="Söhne"/>
              </a:rPr>
              <a:t>Data cleaning process is one the essential step to analysis a raw dataset. Here in the picture above is from my dataset preprocessing, to clean the data I have identified the variable  type of each attribute </a:t>
            </a:r>
            <a:r>
              <a:rPr lang="en-US" sz="1200" b="0" i="0" u="none" strike="noStrike" dirty="0" err="1">
                <a:solidFill>
                  <a:srgbClr val="374151"/>
                </a:solidFill>
                <a:effectLst/>
                <a:latin typeface="Söhne"/>
              </a:rPr>
              <a:t>i.e</a:t>
            </a:r>
            <a:r>
              <a:rPr lang="en-US" sz="1200" b="0" i="0" u="none" strike="noStrike" dirty="0">
                <a:solidFill>
                  <a:srgbClr val="374151"/>
                </a:solidFill>
                <a:effectLst/>
                <a:latin typeface="Söhne"/>
              </a:rPr>
              <a:t> categorical and numerical set of my dataset and  calculated the frequency diagram minimum, quartile 1 and 3, median , maximum , mode and mean , range iqr.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374151"/>
                </a:solidFill>
                <a:effectLst/>
                <a:latin typeface="Söhne"/>
              </a:rPr>
              <a:t>The data was analyzed using various techniques such as descriptive statistics, correlation analysis, and clustering. Several visualizations such as histograms, box plots, and scatter plots were used to gain insights into the data, identify trends, and detect outliers.</a:t>
            </a:r>
          </a:p>
          <a:p>
            <a:r>
              <a:rPr lang="en-AE" dirty="0"/>
              <a:t>  </a:t>
            </a:r>
          </a:p>
          <a:p>
            <a:endParaRPr lang="en-AE" dirty="0"/>
          </a:p>
        </p:txBody>
      </p:sp>
      <p:sp>
        <p:nvSpPr>
          <p:cNvPr id="4" name="Slide Number Placeholder 3"/>
          <p:cNvSpPr>
            <a:spLocks noGrp="1"/>
          </p:cNvSpPr>
          <p:nvPr>
            <p:ph type="sldNum" sz="quarter" idx="5"/>
          </p:nvPr>
        </p:nvSpPr>
        <p:spPr/>
        <p:txBody>
          <a:bodyPr/>
          <a:lstStyle/>
          <a:p>
            <a:fld id="{C05A6995-277D-4C47-B075-AD85F466DE52}" type="slidenum">
              <a:rPr lang="en-US" smtClean="0"/>
              <a:t>4</a:t>
            </a:fld>
            <a:endParaRPr lang="en-US"/>
          </a:p>
        </p:txBody>
      </p:sp>
    </p:spTree>
    <p:extLst>
      <p:ext uri="{BB962C8B-B14F-4D97-AF65-F5344CB8AC3E}">
        <p14:creationId xmlns:p14="http://schemas.microsoft.com/office/powerpoint/2010/main" val="264753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374151"/>
                </a:solidFill>
                <a:effectLst/>
                <a:latin typeface="Söhne"/>
              </a:rPr>
              <a:t>Different visualization approaches are used based on the type of information and insights needed. For instance, bar charts, line graphs, and pie charts are used for categorical data, while scatterplots, heat maps, and graphs with bubbles are used to show the relationship between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374151"/>
                </a:solidFill>
                <a:effectLst/>
                <a:latin typeface="Söhne"/>
              </a:rPr>
              <a:t>Tableau Software, a user-friendly and interactive business intelligence platform, allows users to connect, view, and exchange data. It offers a variety of data analysis and visualization tools that may be used by experts from many industries, such as data analysts, business analysts, and students.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374151"/>
              </a:solidFill>
              <a:effectLst/>
              <a:latin typeface="Söhne"/>
            </a:endParaRPr>
          </a:p>
          <a:p>
            <a:endParaRPr lang="en-AE" dirty="0"/>
          </a:p>
        </p:txBody>
      </p:sp>
      <p:sp>
        <p:nvSpPr>
          <p:cNvPr id="4" name="Slide Number Placeholder 3"/>
          <p:cNvSpPr>
            <a:spLocks noGrp="1"/>
          </p:cNvSpPr>
          <p:nvPr>
            <p:ph type="sldNum" sz="quarter" idx="5"/>
          </p:nvPr>
        </p:nvSpPr>
        <p:spPr/>
        <p:txBody>
          <a:bodyPr/>
          <a:lstStyle/>
          <a:p>
            <a:fld id="{C05A6995-277D-4C47-B075-AD85F466DE52}" type="slidenum">
              <a:rPr lang="en-US" smtClean="0"/>
              <a:t>5</a:t>
            </a:fld>
            <a:endParaRPr lang="en-US"/>
          </a:p>
        </p:txBody>
      </p:sp>
    </p:spTree>
    <p:extLst>
      <p:ext uri="{BB962C8B-B14F-4D97-AF65-F5344CB8AC3E}">
        <p14:creationId xmlns:p14="http://schemas.microsoft.com/office/powerpoint/2010/main" val="91298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595959"/>
                </a:solidFill>
                <a:effectLst/>
                <a:latin typeface="Lato" panose="020F0502020204030203" pitchFamily="34" charset="0"/>
              </a:rPr>
              <a:t>The choice of information mining calculations is influenced by both the unique task and the dataset. Consider the following while selecting information mining calculations:</a:t>
            </a:r>
          </a:p>
          <a:p>
            <a:pPr rtl="0" fontAlgn="base">
              <a:spcBef>
                <a:spcPts val="0"/>
              </a:spcBef>
              <a:spcAft>
                <a:spcPts val="0"/>
              </a:spcAft>
              <a:buFont typeface="Arial" panose="020B0604020202020204" pitchFamily="34" charset="0"/>
              <a:buChar char="•"/>
            </a:pPr>
            <a:r>
              <a:rPr lang="en-GB" sz="1800" b="0" i="0" u="none" strike="noStrike" dirty="0">
                <a:solidFill>
                  <a:srgbClr val="595959"/>
                </a:solidFill>
                <a:effectLst/>
                <a:latin typeface="Lato" panose="020F0502020204030203" pitchFamily="34" charset="0"/>
              </a:rPr>
              <a:t>Information type: Different information mining techniques are developed to work with various information types</a:t>
            </a:r>
          </a:p>
          <a:p>
            <a:pPr rtl="0" fontAlgn="base">
              <a:spcBef>
                <a:spcPts val="0"/>
              </a:spcBef>
              <a:spcAft>
                <a:spcPts val="0"/>
              </a:spcAft>
              <a:buFont typeface="Arial" panose="020B0604020202020204" pitchFamily="34" charset="0"/>
              <a:buChar char="•"/>
            </a:pPr>
            <a:r>
              <a:rPr lang="en-GB" sz="1800" b="0" i="0" u="none" strike="noStrike" dirty="0">
                <a:solidFill>
                  <a:srgbClr val="595959"/>
                </a:solidFill>
                <a:effectLst/>
                <a:latin typeface="Lato" panose="020F0502020204030203" pitchFamily="34" charset="0"/>
              </a:rPr>
              <a:t>Amount of Data : While certain information mining algorithms are better suited for massive datasets, others do far better with smaller datasets</a:t>
            </a:r>
          </a:p>
          <a:p>
            <a:pPr rtl="0" fontAlgn="base">
              <a:spcBef>
                <a:spcPts val="0"/>
              </a:spcBef>
              <a:spcAft>
                <a:spcPts val="0"/>
              </a:spcAft>
              <a:buFont typeface="Arial" panose="020B0604020202020204" pitchFamily="34" charset="0"/>
              <a:buChar char="•"/>
            </a:pPr>
            <a:r>
              <a:rPr lang="en-GB" sz="1800" b="0" i="0" u="none" strike="noStrike" dirty="0">
                <a:solidFill>
                  <a:srgbClr val="595959"/>
                </a:solidFill>
                <a:effectLst/>
                <a:latin typeface="Lato" panose="020F0502020204030203" pitchFamily="34" charset="0"/>
              </a:rPr>
              <a:t> Analysis of goals: When it comes to exactness, the exactness of various information mining methodologies varies. </a:t>
            </a:r>
          </a:p>
          <a:p>
            <a:pPr rtl="0" fontAlgn="base">
              <a:spcBef>
                <a:spcPts val="0"/>
              </a:spcBef>
              <a:spcAft>
                <a:spcPts val="0"/>
              </a:spcAft>
              <a:buFont typeface="Arial" panose="020B0604020202020204" pitchFamily="34" charset="0"/>
              <a:buChar char="•"/>
            </a:pPr>
            <a:r>
              <a:rPr lang="en-GB" sz="1800" b="0" i="0" u="none" strike="noStrike" dirty="0">
                <a:solidFill>
                  <a:srgbClr val="595959"/>
                </a:solidFill>
                <a:effectLst/>
                <a:latin typeface="Lato" panose="020F0502020204030203" pitchFamily="34" charset="0"/>
              </a:rPr>
              <a:t>Results accuracy: Specific information mining approaches give results that are easier to obtain than others. </a:t>
            </a:r>
          </a:p>
          <a:p>
            <a:pPr rtl="0" fontAlgn="base">
              <a:spcBef>
                <a:spcPts val="0"/>
              </a:spcBef>
              <a:spcAft>
                <a:spcPts val="0"/>
              </a:spcAft>
              <a:buFont typeface="Arial" panose="020B0604020202020204" pitchFamily="34" charset="0"/>
              <a:buChar char="•"/>
            </a:pPr>
            <a:r>
              <a:rPr lang="en-GB" sz="1800" b="0" i="0" u="none" strike="noStrike" dirty="0">
                <a:solidFill>
                  <a:srgbClr val="595959"/>
                </a:solidFill>
                <a:effectLst/>
                <a:latin typeface="Lato" panose="020F0502020204030203" pitchFamily="34" charset="0"/>
              </a:rPr>
              <a:t>Complication of advancement: Different computations have different use requirements. Which increases the challenges in a dataset</a:t>
            </a:r>
          </a:p>
          <a:p>
            <a:pPr rtl="0" fontAlgn="base">
              <a:spcBef>
                <a:spcPts val="0"/>
              </a:spcBef>
              <a:spcAft>
                <a:spcPts val="0"/>
              </a:spcAft>
              <a:buFont typeface="Arial" panose="020B0604020202020204" pitchFamily="34" charset="0"/>
              <a:buChar char="•"/>
            </a:pPr>
            <a:endParaRPr lang="en-GB" sz="1800" b="0" i="0" u="none" strike="noStrike" dirty="0">
              <a:solidFill>
                <a:srgbClr val="595959"/>
              </a:solidFill>
              <a:effectLst/>
              <a:latin typeface="Lato" panose="020F0502020204030203" pitchFamily="34" charset="0"/>
            </a:endParaRPr>
          </a:p>
          <a:p>
            <a:pPr rtl="0">
              <a:spcBef>
                <a:spcPts val="0"/>
              </a:spcBef>
              <a:spcAft>
                <a:spcPts val="0"/>
              </a:spcAft>
            </a:pPr>
            <a:endParaRPr lang="en-GB" sz="1800" b="0" i="0" u="none" strike="noStrike" dirty="0">
              <a:solidFill>
                <a:srgbClr val="595959"/>
              </a:solidFill>
              <a:effectLst/>
              <a:latin typeface="Lato" panose="020F0502020204030203" pitchFamily="34" charset="0"/>
            </a:endParaRPr>
          </a:p>
          <a:p>
            <a:pPr rtl="0">
              <a:spcBef>
                <a:spcPts val="0"/>
              </a:spcBef>
              <a:spcAft>
                <a:spcPts val="0"/>
              </a:spcAft>
            </a:pPr>
            <a:endParaRPr lang="en-GB" sz="1800" b="0" i="0" u="none" strike="noStrike" dirty="0">
              <a:solidFill>
                <a:srgbClr val="595959"/>
              </a:solidFill>
              <a:effectLst/>
              <a:latin typeface="Lato" panose="020F0502020204030203" pitchFamily="34" charset="0"/>
            </a:endParaRPr>
          </a:p>
          <a:p>
            <a:pPr rtl="0">
              <a:spcBef>
                <a:spcPts val="0"/>
              </a:spcBef>
              <a:spcAft>
                <a:spcPts val="0"/>
              </a:spcAft>
            </a:pPr>
            <a:endParaRPr lang="en-GB" b="0" dirty="0">
              <a:effectLst/>
            </a:endParaRPr>
          </a:p>
          <a:p>
            <a:br>
              <a:rPr lang="en-GB" dirty="0"/>
            </a:br>
            <a:endParaRPr lang="en-AE" dirty="0"/>
          </a:p>
        </p:txBody>
      </p:sp>
      <p:sp>
        <p:nvSpPr>
          <p:cNvPr id="4" name="Slide Number Placeholder 3"/>
          <p:cNvSpPr>
            <a:spLocks noGrp="1"/>
          </p:cNvSpPr>
          <p:nvPr>
            <p:ph type="sldNum" sz="quarter" idx="5"/>
          </p:nvPr>
        </p:nvSpPr>
        <p:spPr/>
        <p:txBody>
          <a:bodyPr/>
          <a:lstStyle/>
          <a:p>
            <a:fld id="{C05A6995-277D-4C47-B075-AD85F466DE52}" type="slidenum">
              <a:rPr lang="en-US" smtClean="0"/>
              <a:t>6</a:t>
            </a:fld>
            <a:endParaRPr lang="en-US"/>
          </a:p>
        </p:txBody>
      </p:sp>
    </p:spTree>
    <p:extLst>
      <p:ext uri="{BB962C8B-B14F-4D97-AF65-F5344CB8AC3E}">
        <p14:creationId xmlns:p14="http://schemas.microsoft.com/office/powerpoint/2010/main" val="2787795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595959"/>
                </a:solidFill>
                <a:effectLst/>
                <a:latin typeface="Lato" panose="020F0502020204030203" pitchFamily="34" charset="0"/>
              </a:rPr>
              <a:t>BI derived from echocardiography datasets can provide useful insights into patients' cardiovascular health, which can be utilised to enhance patient outcomes and influence clinical decision-making like identifying trends and patterns of  in cardiovascular health of information, keep details about the high and low level of  </a:t>
            </a:r>
            <a:r>
              <a:rPr lang="en-GB" sz="1800" b="0" i="0" u="none" strike="noStrike" dirty="0" err="1">
                <a:solidFill>
                  <a:srgbClr val="595959"/>
                </a:solidFill>
                <a:effectLst/>
                <a:latin typeface="Lato" panose="020F0502020204030203" pitchFamily="34" charset="0"/>
              </a:rPr>
              <a:t>epss</a:t>
            </a:r>
            <a:r>
              <a:rPr lang="en-GB" sz="1800" b="0" i="0" u="none" strike="noStrike" dirty="0">
                <a:solidFill>
                  <a:srgbClr val="595959"/>
                </a:solidFill>
                <a:effectLst/>
                <a:latin typeface="Lato" panose="020F0502020204030203" pitchFamily="34" charset="0"/>
              </a:rPr>
              <a:t>, </a:t>
            </a:r>
            <a:r>
              <a:rPr lang="en-GB" sz="1800" b="0" i="0" u="none" strike="noStrike" dirty="0" err="1">
                <a:solidFill>
                  <a:srgbClr val="595959"/>
                </a:solidFill>
                <a:effectLst/>
                <a:latin typeface="Lato" panose="020F0502020204030203" pitchFamily="34" charset="0"/>
              </a:rPr>
              <a:t>lvdd</a:t>
            </a:r>
            <a:r>
              <a:rPr lang="en-GB" sz="1800" b="0" i="0" u="none" strike="noStrike" dirty="0">
                <a:solidFill>
                  <a:srgbClr val="595959"/>
                </a:solidFill>
                <a:effectLst/>
                <a:latin typeface="Lato" panose="020F0502020204030203" pitchFamily="34" charset="0"/>
              </a:rPr>
              <a:t>, pericardial effusion of the patients. It can also help in providing insights into the patient population being served. These results can also help in evaluating the effectiveness of different treatments and interventions for cardiac diseases.</a:t>
            </a:r>
            <a:endParaRPr lang="en-AE" dirty="0"/>
          </a:p>
        </p:txBody>
      </p:sp>
      <p:sp>
        <p:nvSpPr>
          <p:cNvPr id="4" name="Slide Number Placeholder 3"/>
          <p:cNvSpPr>
            <a:spLocks noGrp="1"/>
          </p:cNvSpPr>
          <p:nvPr>
            <p:ph type="sldNum" sz="quarter" idx="5"/>
          </p:nvPr>
        </p:nvSpPr>
        <p:spPr/>
        <p:txBody>
          <a:bodyPr/>
          <a:lstStyle/>
          <a:p>
            <a:fld id="{C05A6995-277D-4C47-B075-AD85F466DE52}" type="slidenum">
              <a:rPr lang="en-US" smtClean="0"/>
              <a:t>7</a:t>
            </a:fld>
            <a:endParaRPr lang="en-US"/>
          </a:p>
        </p:txBody>
      </p:sp>
    </p:spTree>
    <p:extLst>
      <p:ext uri="{BB962C8B-B14F-4D97-AF65-F5344CB8AC3E}">
        <p14:creationId xmlns:p14="http://schemas.microsoft.com/office/powerpoint/2010/main" val="145409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7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227745-A39A-4E4F-B826-03D30F35EB0D}"/>
              </a:ext>
            </a:extLst>
          </p:cNvPr>
          <p:cNvGrpSpPr/>
          <p:nvPr/>
        </p:nvGrpSpPr>
        <p:grpSpPr>
          <a:xfrm>
            <a:off x="-211043" y="242749"/>
            <a:ext cx="3451519" cy="2538224"/>
            <a:chOff x="-211043" y="242749"/>
            <a:chExt cx="3451519" cy="2538224"/>
          </a:xfrm>
        </p:grpSpPr>
        <p:grpSp>
          <p:nvGrpSpPr>
            <p:cNvPr id="115" name="Group 114">
              <a:extLst>
                <a:ext uri="{FF2B5EF4-FFF2-40B4-BE49-F238E27FC236}">
                  <a16:creationId xmlns:a16="http://schemas.microsoft.com/office/drawing/2014/main" id="{ED98EE80-DEDE-430B-935C-DB5A307EB381}"/>
                </a:ext>
              </a:extLst>
            </p:cNvPr>
            <p:cNvGrpSpPr/>
            <p:nvPr/>
          </p:nvGrpSpPr>
          <p:grpSpPr>
            <a:xfrm rot="18821504" flipH="1">
              <a:off x="2536016" y="1987747"/>
              <a:ext cx="830987" cy="577933"/>
              <a:chOff x="5405974" y="1533288"/>
              <a:chExt cx="611040" cy="424965"/>
            </a:xfrm>
          </p:grpSpPr>
          <p:sp>
            <p:nvSpPr>
              <p:cNvPr id="117" name="Trapezoid 116">
                <a:extLst>
                  <a:ext uri="{FF2B5EF4-FFF2-40B4-BE49-F238E27FC236}">
                    <a16:creationId xmlns:a16="http://schemas.microsoft.com/office/drawing/2014/main" id="{BB555E24-6D38-4A4A-861D-6AF072B96FAC}"/>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rapezoid 115">
                <a:extLst>
                  <a:ext uri="{FF2B5EF4-FFF2-40B4-BE49-F238E27FC236}">
                    <a16:creationId xmlns:a16="http://schemas.microsoft.com/office/drawing/2014/main" id="{A7D9085C-2B58-4F88-9B08-2B2F4B0DBF73}"/>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apezoid 117">
                <a:extLst>
                  <a:ext uri="{FF2B5EF4-FFF2-40B4-BE49-F238E27FC236}">
                    <a16:creationId xmlns:a16="http://schemas.microsoft.com/office/drawing/2014/main" id="{E698BC45-A595-4DD2-87C7-3302FA8BE798}"/>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apezoid 118">
                <a:extLst>
                  <a:ext uri="{FF2B5EF4-FFF2-40B4-BE49-F238E27FC236}">
                    <a16:creationId xmlns:a16="http://schemas.microsoft.com/office/drawing/2014/main" id="{5A89F4B4-1ED6-4282-BAE7-5107B2DD9024}"/>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apezoid 119">
                <a:extLst>
                  <a:ext uri="{FF2B5EF4-FFF2-40B4-BE49-F238E27FC236}">
                    <a16:creationId xmlns:a16="http://schemas.microsoft.com/office/drawing/2014/main" id="{9DE2CED2-AEEB-4346-B8BA-39D5C9F008E3}"/>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CA86DA89-BF25-4B2F-B746-19009E28529A}"/>
                </a:ext>
              </a:extLst>
            </p:cNvPr>
            <p:cNvGrpSpPr/>
            <p:nvPr/>
          </p:nvGrpSpPr>
          <p:grpSpPr>
            <a:xfrm rot="20700986">
              <a:off x="-211043" y="561627"/>
              <a:ext cx="688855" cy="2063532"/>
              <a:chOff x="391500" y="630207"/>
              <a:chExt cx="531845" cy="1593193"/>
            </a:xfrm>
          </p:grpSpPr>
          <p:sp>
            <p:nvSpPr>
              <p:cNvPr id="108" name="Rectangle: Rounded Corners 107">
                <a:extLst>
                  <a:ext uri="{FF2B5EF4-FFF2-40B4-BE49-F238E27FC236}">
                    <a16:creationId xmlns:a16="http://schemas.microsoft.com/office/drawing/2014/main" id="{A31B3607-BD19-4C4C-B903-0E09D92762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5E0AD24E-7646-4E0E-B33F-FBCA5E5E3A55}"/>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DCDE1FC3-06F7-42CE-9911-5FEC1436C053}"/>
                </a:ext>
              </a:extLst>
            </p:cNvPr>
            <p:cNvGrpSpPr/>
            <p:nvPr/>
          </p:nvGrpSpPr>
          <p:grpSpPr>
            <a:xfrm rot="14601445">
              <a:off x="1150919" y="215556"/>
              <a:ext cx="729571" cy="2548346"/>
              <a:chOff x="391500" y="630207"/>
              <a:chExt cx="531845" cy="1593193"/>
            </a:xfrm>
          </p:grpSpPr>
          <p:sp>
            <p:nvSpPr>
              <p:cNvPr id="63" name="Rectangle: Rounded Corners 62">
                <a:extLst>
                  <a:ext uri="{FF2B5EF4-FFF2-40B4-BE49-F238E27FC236}">
                    <a16:creationId xmlns:a16="http://schemas.microsoft.com/office/drawing/2014/main" id="{0A650D8B-2C6F-4CAD-B6D5-FE7BDEFD4CE7}"/>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4D8DB57F-27AE-4641-A856-C26060E5CCAA}"/>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510D57C7-999C-42DA-AF11-D48981C22307}"/>
                </a:ext>
              </a:extLst>
            </p:cNvPr>
            <p:cNvSpPr/>
            <p:nvPr/>
          </p:nvSpPr>
          <p:spPr>
            <a:xfrm>
              <a:off x="182294" y="1854426"/>
              <a:ext cx="926547" cy="926547"/>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83077C34-CBAE-4645-92CD-6DF20774BB54}"/>
                </a:ext>
              </a:extLst>
            </p:cNvPr>
            <p:cNvSpPr/>
            <p:nvPr/>
          </p:nvSpPr>
          <p:spPr>
            <a:xfrm>
              <a:off x="282221" y="1954353"/>
              <a:ext cx="726695" cy="726695"/>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7183266-7827-4E9F-84EA-469E59172608}"/>
                </a:ext>
              </a:extLst>
            </p:cNvPr>
            <p:cNvSpPr/>
            <p:nvPr/>
          </p:nvSpPr>
          <p:spPr>
            <a:xfrm>
              <a:off x="464259" y="2137337"/>
              <a:ext cx="362617" cy="36072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a:extLst>
                <a:ext uri="{FF2B5EF4-FFF2-40B4-BE49-F238E27FC236}">
                  <a16:creationId xmlns:a16="http://schemas.microsoft.com/office/drawing/2014/main" id="{76CA7BCC-4553-4E37-AEA2-3EB99A1C138A}"/>
                </a:ext>
              </a:extLst>
            </p:cNvPr>
            <p:cNvSpPr/>
            <p:nvPr/>
          </p:nvSpPr>
          <p:spPr>
            <a:xfrm>
              <a:off x="585218" y="2257350"/>
              <a:ext cx="120700" cy="1207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E7962633-7205-4392-AE46-2DCD52369CED}"/>
                </a:ext>
              </a:extLst>
            </p:cNvPr>
            <p:cNvGrpSpPr/>
            <p:nvPr/>
          </p:nvGrpSpPr>
          <p:grpSpPr>
            <a:xfrm rot="8720915">
              <a:off x="2465418" y="429474"/>
              <a:ext cx="606909" cy="1518446"/>
              <a:chOff x="4130254" y="650162"/>
              <a:chExt cx="502274" cy="1664988"/>
            </a:xfrm>
            <a:solidFill>
              <a:schemeClr val="accent2"/>
            </a:solidFill>
          </p:grpSpPr>
          <p:sp>
            <p:nvSpPr>
              <p:cNvPr id="71" name="Trapezoid 70">
                <a:extLst>
                  <a:ext uri="{FF2B5EF4-FFF2-40B4-BE49-F238E27FC236}">
                    <a16:creationId xmlns:a16="http://schemas.microsoft.com/office/drawing/2014/main" id="{F7579618-1C24-40C8-A27D-763A2EDC201E}"/>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apezoid 94">
                <a:extLst>
                  <a:ext uri="{FF2B5EF4-FFF2-40B4-BE49-F238E27FC236}">
                    <a16:creationId xmlns:a16="http://schemas.microsoft.com/office/drawing/2014/main" id="{105B8F30-72EC-476F-BEF8-7534C575E875}"/>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6E1A9330-7C3E-42EF-9689-A307053E150C}"/>
                </a:ext>
              </a:extLst>
            </p:cNvPr>
            <p:cNvGrpSpPr/>
            <p:nvPr/>
          </p:nvGrpSpPr>
          <p:grpSpPr>
            <a:xfrm>
              <a:off x="1986951" y="242749"/>
              <a:ext cx="770532" cy="770532"/>
              <a:chOff x="121429" y="411152"/>
              <a:chExt cx="607378" cy="607378"/>
            </a:xfrm>
          </p:grpSpPr>
          <p:sp>
            <p:nvSpPr>
              <p:cNvPr id="103" name="Oval 102">
                <a:extLst>
                  <a:ext uri="{FF2B5EF4-FFF2-40B4-BE49-F238E27FC236}">
                    <a16:creationId xmlns:a16="http://schemas.microsoft.com/office/drawing/2014/main" id="{C767F0B7-D8C1-4D35-AD36-EBAAE3837800}"/>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C91E6EC7-EAD1-4E13-93D7-56F5A0CC4EDF}"/>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3822756-2E6A-4C01-B51C-7B5998A2AA43}"/>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Oval 105">
                <a:extLst>
                  <a:ext uri="{FF2B5EF4-FFF2-40B4-BE49-F238E27FC236}">
                    <a16:creationId xmlns:a16="http://schemas.microsoft.com/office/drawing/2014/main" id="{5FB5A917-5A10-4B61-AECD-DF53363D1AD8}"/>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B709E326-94C9-4F3D-9DF9-72EE68F8DD51}"/>
              </a:ext>
            </a:extLst>
          </p:cNvPr>
          <p:cNvGrpSpPr/>
          <p:nvPr/>
        </p:nvGrpSpPr>
        <p:grpSpPr>
          <a:xfrm>
            <a:off x="9069470" y="2982614"/>
            <a:ext cx="3046078" cy="3734081"/>
            <a:chOff x="9087758" y="3138062"/>
            <a:chExt cx="3046078" cy="3734081"/>
          </a:xfrm>
        </p:grpSpPr>
        <p:grpSp>
          <p:nvGrpSpPr>
            <p:cNvPr id="136" name="Group 135">
              <a:extLst>
                <a:ext uri="{FF2B5EF4-FFF2-40B4-BE49-F238E27FC236}">
                  <a16:creationId xmlns:a16="http://schemas.microsoft.com/office/drawing/2014/main" id="{E34B25F4-A622-4E94-91F2-EE926E055A3A}"/>
                </a:ext>
              </a:extLst>
            </p:cNvPr>
            <p:cNvGrpSpPr/>
            <p:nvPr/>
          </p:nvGrpSpPr>
          <p:grpSpPr>
            <a:xfrm rot="2947662" flipH="1">
              <a:off x="9383082" y="3263151"/>
              <a:ext cx="827730" cy="577552"/>
              <a:chOff x="5405974" y="1533288"/>
              <a:chExt cx="608646" cy="424685"/>
            </a:xfrm>
          </p:grpSpPr>
          <p:sp>
            <p:nvSpPr>
              <p:cNvPr id="140" name="Trapezoid 139">
                <a:extLst>
                  <a:ext uri="{FF2B5EF4-FFF2-40B4-BE49-F238E27FC236}">
                    <a16:creationId xmlns:a16="http://schemas.microsoft.com/office/drawing/2014/main" id="{8CF2E195-A136-4A42-B1B4-0B0148CDFE1A}"/>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rapezoid 140">
                <a:extLst>
                  <a:ext uri="{FF2B5EF4-FFF2-40B4-BE49-F238E27FC236}">
                    <a16:creationId xmlns:a16="http://schemas.microsoft.com/office/drawing/2014/main" id="{0B124FED-97B6-4F06-9731-9D29B0561BC7}"/>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rapezoid 141">
                <a:extLst>
                  <a:ext uri="{FF2B5EF4-FFF2-40B4-BE49-F238E27FC236}">
                    <a16:creationId xmlns:a16="http://schemas.microsoft.com/office/drawing/2014/main" id="{0EA6782A-0670-41FA-9AE6-7B65C293465D}"/>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rapezoid 142">
                <a:extLst>
                  <a:ext uri="{FF2B5EF4-FFF2-40B4-BE49-F238E27FC236}">
                    <a16:creationId xmlns:a16="http://schemas.microsoft.com/office/drawing/2014/main" id="{04327686-E7B8-4F3B-9E28-57504EB680B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rapezoid 143">
                <a:extLst>
                  <a:ext uri="{FF2B5EF4-FFF2-40B4-BE49-F238E27FC236}">
                    <a16:creationId xmlns:a16="http://schemas.microsoft.com/office/drawing/2014/main" id="{3337CC3D-84B2-4AD8-B61E-01ED6854D66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79385788-1A56-4FAA-99BB-4D1E186F07D4}"/>
                </a:ext>
              </a:extLst>
            </p:cNvPr>
            <p:cNvGrpSpPr/>
            <p:nvPr/>
          </p:nvGrpSpPr>
          <p:grpSpPr>
            <a:xfrm rot="7415005" flipH="1">
              <a:off x="9775096" y="5495950"/>
              <a:ext cx="688855" cy="2063532"/>
              <a:chOff x="391500" y="630207"/>
              <a:chExt cx="531845" cy="1593193"/>
            </a:xfrm>
          </p:grpSpPr>
          <p:sp>
            <p:nvSpPr>
              <p:cNvPr id="162" name="Rectangle: Rounded Corners 161">
                <a:extLst>
                  <a:ext uri="{FF2B5EF4-FFF2-40B4-BE49-F238E27FC236}">
                    <a16:creationId xmlns:a16="http://schemas.microsoft.com/office/drawing/2014/main" id="{21F8A59E-C6F6-4724-87EE-8E94B37F3C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0A417290-EEF9-41B0-B262-7A482058F11B}"/>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5D84579D-4389-4EC7-A4CB-9681E03F82B8}"/>
                </a:ext>
              </a:extLst>
            </p:cNvPr>
            <p:cNvGrpSpPr/>
            <p:nvPr/>
          </p:nvGrpSpPr>
          <p:grpSpPr>
            <a:xfrm rot="13514546" flipH="1">
              <a:off x="10293888" y="3976487"/>
              <a:ext cx="729571" cy="2548346"/>
              <a:chOff x="391500" y="630207"/>
              <a:chExt cx="531845" cy="1593193"/>
            </a:xfrm>
          </p:grpSpPr>
          <p:sp>
            <p:nvSpPr>
              <p:cNvPr id="160" name="Rectangle: Rounded Corners 159">
                <a:extLst>
                  <a:ext uri="{FF2B5EF4-FFF2-40B4-BE49-F238E27FC236}">
                    <a16:creationId xmlns:a16="http://schemas.microsoft.com/office/drawing/2014/main" id="{1267AEE3-0B9A-4F04-9A01-D73730080DA0}"/>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D2EC9984-CBE1-4789-B02E-812C1985D0FD}"/>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BB75C2C5-EC3E-4D2E-A7B9-0C388DE0B877}"/>
                </a:ext>
              </a:extLst>
            </p:cNvPr>
            <p:cNvGrpSpPr/>
            <p:nvPr/>
          </p:nvGrpSpPr>
          <p:grpSpPr>
            <a:xfrm rot="6515991" flipH="1">
              <a:off x="9133139" y="5347988"/>
              <a:ext cx="926547" cy="926547"/>
              <a:chOff x="121429" y="411152"/>
              <a:chExt cx="607378" cy="607378"/>
            </a:xfrm>
          </p:grpSpPr>
          <p:sp>
            <p:nvSpPr>
              <p:cNvPr id="156" name="Oval 155">
                <a:extLst>
                  <a:ext uri="{FF2B5EF4-FFF2-40B4-BE49-F238E27FC236}">
                    <a16:creationId xmlns:a16="http://schemas.microsoft.com/office/drawing/2014/main" id="{484A35F0-BD57-4A3A-A86D-7CDC896DFDE8}"/>
                  </a:ext>
                </a:extLst>
              </p:cNvPr>
              <p:cNvSpPr/>
              <p:nvPr/>
            </p:nvSpPr>
            <p:spPr>
              <a:xfrm>
                <a:off x="121429" y="411152"/>
                <a:ext cx="607378" cy="607378"/>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D3180975-4EF8-4D47-8846-45CD19732CF1}"/>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C7E0D0C-5A75-457A-983C-CE2B9453616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9" name="Oval 158">
                <a:extLst>
                  <a:ext uri="{FF2B5EF4-FFF2-40B4-BE49-F238E27FC236}">
                    <a16:creationId xmlns:a16="http://schemas.microsoft.com/office/drawing/2014/main" id="{184F0334-3B67-4DB2-8E8A-153CB7F3A0E5}"/>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53406839-AC3B-4A8E-BD7B-371FF6E0EDCB}"/>
                </a:ext>
              </a:extLst>
            </p:cNvPr>
            <p:cNvGrpSpPr/>
            <p:nvPr/>
          </p:nvGrpSpPr>
          <p:grpSpPr>
            <a:xfrm rot="17832318" flipH="1">
              <a:off x="10630036" y="3483559"/>
              <a:ext cx="606909" cy="1518446"/>
              <a:chOff x="4130254" y="650162"/>
              <a:chExt cx="502274" cy="1664988"/>
            </a:xfrm>
            <a:solidFill>
              <a:schemeClr val="accent2"/>
            </a:solidFill>
          </p:grpSpPr>
          <p:sp>
            <p:nvSpPr>
              <p:cNvPr id="154" name="Trapezoid 153">
                <a:extLst>
                  <a:ext uri="{FF2B5EF4-FFF2-40B4-BE49-F238E27FC236}">
                    <a16:creationId xmlns:a16="http://schemas.microsoft.com/office/drawing/2014/main" id="{93B4A039-0226-4710-BA77-B2733CA7E982}"/>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rapezoid 94">
                <a:extLst>
                  <a:ext uri="{FF2B5EF4-FFF2-40B4-BE49-F238E27FC236}">
                    <a16:creationId xmlns:a16="http://schemas.microsoft.com/office/drawing/2014/main" id="{D036E978-CAEF-4576-83F5-B79017F86032}"/>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497DC697-5A84-461C-82D8-B044E999F46C}"/>
                </a:ext>
              </a:extLst>
            </p:cNvPr>
            <p:cNvGrpSpPr/>
            <p:nvPr/>
          </p:nvGrpSpPr>
          <p:grpSpPr>
            <a:xfrm rot="6515991" flipH="1">
              <a:off x="11363304" y="4328467"/>
              <a:ext cx="770532" cy="770532"/>
              <a:chOff x="121429" y="411152"/>
              <a:chExt cx="607378" cy="607378"/>
            </a:xfrm>
          </p:grpSpPr>
          <p:sp>
            <p:nvSpPr>
              <p:cNvPr id="150" name="Oval 149">
                <a:extLst>
                  <a:ext uri="{FF2B5EF4-FFF2-40B4-BE49-F238E27FC236}">
                    <a16:creationId xmlns:a16="http://schemas.microsoft.com/office/drawing/2014/main" id="{1A6F0CB0-F8B1-4874-BEAD-F3D7BCDCC4B5}"/>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Shape 150">
                <a:extLst>
                  <a:ext uri="{FF2B5EF4-FFF2-40B4-BE49-F238E27FC236}">
                    <a16:creationId xmlns:a16="http://schemas.microsoft.com/office/drawing/2014/main" id="{B44F3C12-B133-4331-B02E-9987EA31F24C}"/>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97E590C-DA32-413F-B669-8836D72BE73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 name="Oval 152">
                <a:extLst>
                  <a:ext uri="{FF2B5EF4-FFF2-40B4-BE49-F238E27FC236}">
                    <a16:creationId xmlns:a16="http://schemas.microsoft.com/office/drawing/2014/main" id="{D6D5E445-5649-4117-8BBC-CD6118CE33C0}"/>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Freeform: Shape 98">
            <a:extLst>
              <a:ext uri="{FF2B5EF4-FFF2-40B4-BE49-F238E27FC236}">
                <a16:creationId xmlns:a16="http://schemas.microsoft.com/office/drawing/2014/main" id="{3CD6C908-6459-4021-AE8E-283EF4C1ED44}"/>
              </a:ext>
            </a:extLst>
          </p:cNvPr>
          <p:cNvSpPr/>
          <p:nvPr/>
        </p:nvSpPr>
        <p:spPr>
          <a:xfrm>
            <a:off x="8831560" y="2981015"/>
            <a:ext cx="893052" cy="892469"/>
          </a:xfrm>
          <a:custGeom>
            <a:avLst/>
            <a:gdLst>
              <a:gd name="connsiteX0" fmla="*/ 446879 w 893052"/>
              <a:gd name="connsiteY0" fmla="*/ 366069 h 892469"/>
              <a:gd name="connsiteX1" fmla="*/ 367213 w 893052"/>
              <a:gd name="connsiteY1" fmla="*/ 445391 h 892469"/>
              <a:gd name="connsiteX2" fmla="*/ 446535 w 893052"/>
              <a:gd name="connsiteY2" fmla="*/ 525402 h 892469"/>
              <a:gd name="connsiteX3" fmla="*/ 526373 w 893052"/>
              <a:gd name="connsiteY3" fmla="*/ 445907 h 892469"/>
              <a:gd name="connsiteX4" fmla="*/ 446879 w 893052"/>
              <a:gd name="connsiteY4" fmla="*/ 366069 h 892469"/>
              <a:gd name="connsiteX5" fmla="*/ 447223 w 893052"/>
              <a:gd name="connsiteY5" fmla="*/ 129135 h 892469"/>
              <a:gd name="connsiteX6" fmla="*/ 763479 w 893052"/>
              <a:gd name="connsiteY6" fmla="*/ 446251 h 892469"/>
              <a:gd name="connsiteX7" fmla="*/ 446018 w 893052"/>
              <a:gd name="connsiteY7" fmla="*/ 762164 h 892469"/>
              <a:gd name="connsiteX8" fmla="*/ 130278 w 893052"/>
              <a:gd name="connsiteY8" fmla="*/ 445219 h 892469"/>
              <a:gd name="connsiteX9" fmla="*/ 447223 w 893052"/>
              <a:gd name="connsiteY9" fmla="*/ 129135 h 892469"/>
              <a:gd name="connsiteX10" fmla="*/ 446879 w 893052"/>
              <a:gd name="connsiteY10" fmla="*/ 119843 h 892469"/>
              <a:gd name="connsiteX11" fmla="*/ 120643 w 893052"/>
              <a:gd name="connsiteY11" fmla="*/ 444187 h 892469"/>
              <a:gd name="connsiteX12" fmla="*/ 446363 w 893052"/>
              <a:gd name="connsiteY12" fmla="*/ 771283 h 892469"/>
              <a:gd name="connsiteX13" fmla="*/ 772599 w 893052"/>
              <a:gd name="connsiteY13" fmla="*/ 445391 h 892469"/>
              <a:gd name="connsiteX14" fmla="*/ 446879 w 893052"/>
              <a:gd name="connsiteY14" fmla="*/ 119843 h 892469"/>
              <a:gd name="connsiteX15" fmla="*/ 500047 w 893052"/>
              <a:gd name="connsiteY15" fmla="*/ 85 h 892469"/>
              <a:gd name="connsiteX16" fmla="*/ 504692 w 893052"/>
              <a:gd name="connsiteY16" fmla="*/ 258 h 892469"/>
              <a:gd name="connsiteX17" fmla="*/ 524652 w 893052"/>
              <a:gd name="connsiteY17" fmla="*/ 21766 h 892469"/>
              <a:gd name="connsiteX18" fmla="*/ 525857 w 893052"/>
              <a:gd name="connsiteY18" fmla="*/ 61857 h 892469"/>
              <a:gd name="connsiteX19" fmla="*/ 532911 w 893052"/>
              <a:gd name="connsiteY19" fmla="*/ 73557 h 892469"/>
              <a:gd name="connsiteX20" fmla="*/ 558377 w 893052"/>
              <a:gd name="connsiteY20" fmla="*/ 80268 h 892469"/>
              <a:gd name="connsiteX21" fmla="*/ 570422 w 893052"/>
              <a:gd name="connsiteY21" fmla="*/ 73901 h 892469"/>
              <a:gd name="connsiteX22" fmla="*/ 593306 w 893052"/>
              <a:gd name="connsiteY22" fmla="*/ 37252 h 892469"/>
              <a:gd name="connsiteX23" fmla="*/ 615503 w 893052"/>
              <a:gd name="connsiteY23" fmla="*/ 29509 h 892469"/>
              <a:gd name="connsiteX24" fmla="*/ 619460 w 893052"/>
              <a:gd name="connsiteY24" fmla="*/ 30885 h 892469"/>
              <a:gd name="connsiteX25" fmla="*/ 632021 w 893052"/>
              <a:gd name="connsiteY25" fmla="*/ 55491 h 892469"/>
              <a:gd name="connsiteX26" fmla="*/ 623074 w 893052"/>
              <a:gd name="connsiteY26" fmla="*/ 94033 h 892469"/>
              <a:gd name="connsiteX27" fmla="*/ 629268 w 893052"/>
              <a:gd name="connsiteY27" fmla="*/ 110724 h 892469"/>
              <a:gd name="connsiteX28" fmla="*/ 649227 w 893052"/>
              <a:gd name="connsiteY28" fmla="*/ 121736 h 892469"/>
              <a:gd name="connsiteX29" fmla="*/ 662477 w 893052"/>
              <a:gd name="connsiteY29" fmla="*/ 118639 h 892469"/>
              <a:gd name="connsiteX30" fmla="*/ 694137 w 893052"/>
              <a:gd name="connsiteY30" fmla="*/ 89215 h 892469"/>
              <a:gd name="connsiteX31" fmla="*/ 717538 w 893052"/>
              <a:gd name="connsiteY31" fmla="*/ 87323 h 892469"/>
              <a:gd name="connsiteX32" fmla="*/ 718742 w 893052"/>
              <a:gd name="connsiteY32" fmla="*/ 88183 h 892469"/>
              <a:gd name="connsiteX33" fmla="*/ 726141 w 893052"/>
              <a:gd name="connsiteY33" fmla="*/ 117951 h 892469"/>
              <a:gd name="connsiteX34" fmla="*/ 707730 w 893052"/>
              <a:gd name="connsiteY34" fmla="*/ 152363 h 892469"/>
              <a:gd name="connsiteX35" fmla="*/ 709279 w 893052"/>
              <a:gd name="connsiteY35" fmla="*/ 168710 h 892469"/>
              <a:gd name="connsiteX36" fmla="*/ 724764 w 893052"/>
              <a:gd name="connsiteY36" fmla="*/ 184024 h 892469"/>
              <a:gd name="connsiteX37" fmla="*/ 740250 w 893052"/>
              <a:gd name="connsiteY37" fmla="*/ 185400 h 892469"/>
              <a:gd name="connsiteX38" fmla="*/ 779309 w 893052"/>
              <a:gd name="connsiteY38" fmla="*/ 164752 h 892469"/>
              <a:gd name="connsiteX39" fmla="*/ 800645 w 893052"/>
              <a:gd name="connsiteY39" fmla="*/ 169226 h 892469"/>
              <a:gd name="connsiteX40" fmla="*/ 807184 w 893052"/>
              <a:gd name="connsiteY40" fmla="*/ 178001 h 892469"/>
              <a:gd name="connsiteX41" fmla="*/ 805463 w 893052"/>
              <a:gd name="connsiteY41" fmla="*/ 197273 h 892469"/>
              <a:gd name="connsiteX42" fmla="*/ 774319 w 893052"/>
              <a:gd name="connsiteY42" fmla="*/ 230825 h 892469"/>
              <a:gd name="connsiteX43" fmla="*/ 771566 w 893052"/>
              <a:gd name="connsiteY43" fmla="*/ 244591 h 892469"/>
              <a:gd name="connsiteX44" fmla="*/ 783439 w 893052"/>
              <a:gd name="connsiteY44" fmla="*/ 265238 h 892469"/>
              <a:gd name="connsiteX45" fmla="*/ 798580 w 893052"/>
              <a:gd name="connsiteY45" fmla="*/ 270229 h 892469"/>
              <a:gd name="connsiteX46" fmla="*/ 842629 w 893052"/>
              <a:gd name="connsiteY46" fmla="*/ 260249 h 892469"/>
              <a:gd name="connsiteX47" fmla="*/ 858975 w 893052"/>
              <a:gd name="connsiteY47" fmla="*/ 267819 h 892469"/>
              <a:gd name="connsiteX48" fmla="*/ 864137 w 893052"/>
              <a:gd name="connsiteY48" fmla="*/ 279692 h 892469"/>
              <a:gd name="connsiteX49" fmla="*/ 857082 w 893052"/>
              <a:gd name="connsiteY49" fmla="*/ 298963 h 892469"/>
              <a:gd name="connsiteX50" fmla="*/ 820777 w 893052"/>
              <a:gd name="connsiteY50" fmla="*/ 321504 h 892469"/>
              <a:gd name="connsiteX51" fmla="*/ 813034 w 893052"/>
              <a:gd name="connsiteY51" fmla="*/ 338366 h 892469"/>
              <a:gd name="connsiteX52" fmla="*/ 818368 w 893052"/>
              <a:gd name="connsiteY52" fmla="*/ 357982 h 892469"/>
              <a:gd name="connsiteX53" fmla="*/ 831273 w 893052"/>
              <a:gd name="connsiteY53" fmla="*/ 367101 h 892469"/>
              <a:gd name="connsiteX54" fmla="*/ 876526 w 893052"/>
              <a:gd name="connsiteY54" fmla="*/ 368822 h 892469"/>
              <a:gd name="connsiteX55" fmla="*/ 891152 w 893052"/>
              <a:gd name="connsiteY55" fmla="*/ 380350 h 892469"/>
              <a:gd name="connsiteX56" fmla="*/ 893044 w 893052"/>
              <a:gd name="connsiteY56" fmla="*/ 394288 h 892469"/>
              <a:gd name="connsiteX57" fmla="*/ 881860 w 893052"/>
              <a:gd name="connsiteY57" fmla="*/ 410118 h 892469"/>
              <a:gd name="connsiteX58" fmla="*/ 841080 w 893052"/>
              <a:gd name="connsiteY58" fmla="*/ 422679 h 892469"/>
              <a:gd name="connsiteX59" fmla="*/ 828348 w 893052"/>
              <a:gd name="connsiteY59" fmla="*/ 438852 h 892469"/>
              <a:gd name="connsiteX60" fmla="*/ 829208 w 893052"/>
              <a:gd name="connsiteY60" fmla="*/ 460189 h 892469"/>
              <a:gd name="connsiteX61" fmla="*/ 837983 w 893052"/>
              <a:gd name="connsiteY61" fmla="*/ 469480 h 892469"/>
              <a:gd name="connsiteX62" fmla="*/ 880827 w 893052"/>
              <a:gd name="connsiteY62" fmla="*/ 482557 h 892469"/>
              <a:gd name="connsiteX63" fmla="*/ 893044 w 893052"/>
              <a:gd name="connsiteY63" fmla="*/ 499592 h 892469"/>
              <a:gd name="connsiteX64" fmla="*/ 893044 w 893052"/>
              <a:gd name="connsiteY64" fmla="*/ 502689 h 892469"/>
              <a:gd name="connsiteX65" fmla="*/ 871020 w 893052"/>
              <a:gd name="connsiteY65" fmla="*/ 524541 h 892469"/>
              <a:gd name="connsiteX66" fmla="*/ 830413 w 893052"/>
              <a:gd name="connsiteY66" fmla="*/ 525746 h 892469"/>
              <a:gd name="connsiteX67" fmla="*/ 819572 w 893052"/>
              <a:gd name="connsiteY67" fmla="*/ 532456 h 892469"/>
              <a:gd name="connsiteX68" fmla="*/ 812690 w 893052"/>
              <a:gd name="connsiteY68" fmla="*/ 557922 h 892469"/>
              <a:gd name="connsiteX69" fmla="*/ 819400 w 893052"/>
              <a:gd name="connsiteY69" fmla="*/ 570311 h 892469"/>
              <a:gd name="connsiteX70" fmla="*/ 855190 w 893052"/>
              <a:gd name="connsiteY70" fmla="*/ 592679 h 892469"/>
              <a:gd name="connsiteX71" fmla="*/ 863277 w 893052"/>
              <a:gd name="connsiteY71" fmla="*/ 615564 h 892469"/>
              <a:gd name="connsiteX72" fmla="*/ 857599 w 893052"/>
              <a:gd name="connsiteY72" fmla="*/ 627264 h 892469"/>
              <a:gd name="connsiteX73" fmla="*/ 846587 w 893052"/>
              <a:gd name="connsiteY73" fmla="*/ 632770 h 892469"/>
              <a:gd name="connsiteX74" fmla="*/ 819228 w 893052"/>
              <a:gd name="connsiteY74" fmla="*/ 626748 h 892469"/>
              <a:gd name="connsiteX75" fmla="*/ 796860 w 893052"/>
              <a:gd name="connsiteY75" fmla="*/ 621586 h 892469"/>
              <a:gd name="connsiteX76" fmla="*/ 785159 w 893052"/>
              <a:gd name="connsiteY76" fmla="*/ 625200 h 892469"/>
              <a:gd name="connsiteX77" fmla="*/ 771050 w 893052"/>
              <a:gd name="connsiteY77" fmla="*/ 650493 h 892469"/>
              <a:gd name="connsiteX78" fmla="*/ 774491 w 893052"/>
              <a:gd name="connsiteY78" fmla="*/ 661333 h 892469"/>
              <a:gd name="connsiteX79" fmla="*/ 804603 w 893052"/>
              <a:gd name="connsiteY79" fmla="*/ 693682 h 892469"/>
              <a:gd name="connsiteX80" fmla="*/ 806495 w 893052"/>
              <a:gd name="connsiteY80" fmla="*/ 715878 h 892469"/>
              <a:gd name="connsiteX81" fmla="*/ 805291 w 893052"/>
              <a:gd name="connsiteY81" fmla="*/ 717599 h 892469"/>
              <a:gd name="connsiteX82" fmla="*/ 775007 w 893052"/>
              <a:gd name="connsiteY82" fmla="*/ 725170 h 892469"/>
              <a:gd name="connsiteX83" fmla="*/ 740078 w 893052"/>
              <a:gd name="connsiteY83" fmla="*/ 706586 h 892469"/>
              <a:gd name="connsiteX84" fmla="*/ 726485 w 893052"/>
              <a:gd name="connsiteY84" fmla="*/ 707103 h 892469"/>
              <a:gd name="connsiteX85" fmla="*/ 708762 w 893052"/>
              <a:gd name="connsiteY85" fmla="*/ 724481 h 892469"/>
              <a:gd name="connsiteX86" fmla="*/ 707902 w 893052"/>
              <a:gd name="connsiteY86" fmla="*/ 739451 h 892469"/>
              <a:gd name="connsiteX87" fmla="*/ 728550 w 893052"/>
              <a:gd name="connsiteY87" fmla="*/ 778510 h 892469"/>
              <a:gd name="connsiteX88" fmla="*/ 725109 w 893052"/>
              <a:gd name="connsiteY88" fmla="*/ 798814 h 892469"/>
              <a:gd name="connsiteX89" fmla="*/ 721667 w 893052"/>
              <a:gd name="connsiteY89" fmla="*/ 801911 h 892469"/>
              <a:gd name="connsiteX90" fmla="*/ 692072 w 893052"/>
              <a:gd name="connsiteY90" fmla="*/ 800878 h 892469"/>
              <a:gd name="connsiteX91" fmla="*/ 663165 w 893052"/>
              <a:gd name="connsiteY91" fmla="*/ 773864 h 892469"/>
              <a:gd name="connsiteX92" fmla="*/ 648367 w 893052"/>
              <a:gd name="connsiteY92" fmla="*/ 770939 h 892469"/>
              <a:gd name="connsiteX93" fmla="*/ 628063 w 893052"/>
              <a:gd name="connsiteY93" fmla="*/ 782467 h 892469"/>
              <a:gd name="connsiteX94" fmla="*/ 623074 w 893052"/>
              <a:gd name="connsiteY94" fmla="*/ 797609 h 892469"/>
              <a:gd name="connsiteX95" fmla="*/ 633398 w 893052"/>
              <a:gd name="connsiteY95" fmla="*/ 842690 h 892469"/>
              <a:gd name="connsiteX96" fmla="*/ 626687 w 893052"/>
              <a:gd name="connsiteY96" fmla="*/ 857660 h 892469"/>
              <a:gd name="connsiteX97" fmla="*/ 613954 w 893052"/>
              <a:gd name="connsiteY97" fmla="*/ 863338 h 892469"/>
              <a:gd name="connsiteX98" fmla="*/ 594511 w 893052"/>
              <a:gd name="connsiteY98" fmla="*/ 856456 h 892469"/>
              <a:gd name="connsiteX99" fmla="*/ 571970 w 893052"/>
              <a:gd name="connsiteY99" fmla="*/ 820150 h 892469"/>
              <a:gd name="connsiteX100" fmla="*/ 555108 w 893052"/>
              <a:gd name="connsiteY100" fmla="*/ 812235 h 892469"/>
              <a:gd name="connsiteX101" fmla="*/ 537041 w 893052"/>
              <a:gd name="connsiteY101" fmla="*/ 817053 h 892469"/>
              <a:gd name="connsiteX102" fmla="*/ 526029 w 893052"/>
              <a:gd name="connsiteY102" fmla="*/ 832022 h 892469"/>
              <a:gd name="connsiteX103" fmla="*/ 524824 w 893052"/>
              <a:gd name="connsiteY103" fmla="*/ 872630 h 892469"/>
              <a:gd name="connsiteX104" fmla="*/ 509166 w 893052"/>
              <a:gd name="connsiteY104" fmla="*/ 891213 h 892469"/>
              <a:gd name="connsiteX105" fmla="*/ 499359 w 893052"/>
              <a:gd name="connsiteY105" fmla="*/ 892417 h 892469"/>
              <a:gd name="connsiteX106" fmla="*/ 483529 w 893052"/>
              <a:gd name="connsiteY106" fmla="*/ 881749 h 892469"/>
              <a:gd name="connsiteX107" fmla="*/ 470280 w 893052"/>
              <a:gd name="connsiteY107" fmla="*/ 838561 h 892469"/>
              <a:gd name="connsiteX108" fmla="*/ 457891 w 893052"/>
              <a:gd name="connsiteY108" fmla="*/ 827893 h 892469"/>
              <a:gd name="connsiteX109" fmla="*/ 435178 w 893052"/>
              <a:gd name="connsiteY109" fmla="*/ 828065 h 892469"/>
              <a:gd name="connsiteX110" fmla="*/ 424166 w 893052"/>
              <a:gd name="connsiteY110" fmla="*/ 837528 h 892469"/>
              <a:gd name="connsiteX111" fmla="*/ 411605 w 893052"/>
              <a:gd name="connsiteY111" fmla="*/ 878308 h 892469"/>
              <a:gd name="connsiteX112" fmla="*/ 390441 w 893052"/>
              <a:gd name="connsiteY112" fmla="*/ 891901 h 892469"/>
              <a:gd name="connsiteX113" fmla="*/ 369105 w 893052"/>
              <a:gd name="connsiteY113" fmla="*/ 867812 h 892469"/>
              <a:gd name="connsiteX114" fmla="*/ 368073 w 893052"/>
              <a:gd name="connsiteY114" fmla="*/ 830818 h 892469"/>
              <a:gd name="connsiteX115" fmla="*/ 360330 w 893052"/>
              <a:gd name="connsiteY115" fmla="*/ 818429 h 892469"/>
              <a:gd name="connsiteX116" fmla="*/ 335208 w 893052"/>
              <a:gd name="connsiteY116" fmla="*/ 812063 h 892469"/>
              <a:gd name="connsiteX117" fmla="*/ 323164 w 893052"/>
              <a:gd name="connsiteY117" fmla="*/ 818429 h 892469"/>
              <a:gd name="connsiteX118" fmla="*/ 300279 w 893052"/>
              <a:gd name="connsiteY118" fmla="*/ 855079 h 892469"/>
              <a:gd name="connsiteX119" fmla="*/ 278943 w 893052"/>
              <a:gd name="connsiteY119" fmla="*/ 862822 h 892469"/>
              <a:gd name="connsiteX120" fmla="*/ 277394 w 893052"/>
              <a:gd name="connsiteY120" fmla="*/ 862306 h 892469"/>
              <a:gd name="connsiteX121" fmla="*/ 261908 w 893052"/>
              <a:gd name="connsiteY121" fmla="*/ 835291 h 892469"/>
              <a:gd name="connsiteX122" fmla="*/ 270684 w 893052"/>
              <a:gd name="connsiteY122" fmla="*/ 797265 h 892469"/>
              <a:gd name="connsiteX123" fmla="*/ 265006 w 893052"/>
              <a:gd name="connsiteY123" fmla="*/ 781779 h 892469"/>
              <a:gd name="connsiteX124" fmla="*/ 246594 w 893052"/>
              <a:gd name="connsiteY124" fmla="*/ 771111 h 892469"/>
              <a:gd name="connsiteX125" fmla="*/ 229904 w 893052"/>
              <a:gd name="connsiteY125" fmla="*/ 774208 h 892469"/>
              <a:gd name="connsiteX126" fmla="*/ 198761 w 893052"/>
              <a:gd name="connsiteY126" fmla="*/ 803287 h 892469"/>
              <a:gd name="connsiteX127" fmla="*/ 176908 w 893052"/>
              <a:gd name="connsiteY127" fmla="*/ 805352 h 892469"/>
              <a:gd name="connsiteX128" fmla="*/ 173811 w 893052"/>
              <a:gd name="connsiteY128" fmla="*/ 803287 h 892469"/>
              <a:gd name="connsiteX129" fmla="*/ 166928 w 893052"/>
              <a:gd name="connsiteY129" fmla="*/ 774552 h 892469"/>
              <a:gd name="connsiteX130" fmla="*/ 185511 w 893052"/>
              <a:gd name="connsiteY130" fmla="*/ 739623 h 892469"/>
              <a:gd name="connsiteX131" fmla="*/ 184135 w 893052"/>
              <a:gd name="connsiteY131" fmla="*/ 723277 h 892469"/>
              <a:gd name="connsiteX132" fmla="*/ 168649 w 893052"/>
              <a:gd name="connsiteY132" fmla="*/ 707963 h 892469"/>
              <a:gd name="connsiteX133" fmla="*/ 152647 w 893052"/>
              <a:gd name="connsiteY133" fmla="*/ 706758 h 892469"/>
              <a:gd name="connsiteX134" fmla="*/ 113932 w 893052"/>
              <a:gd name="connsiteY134" fmla="*/ 727235 h 892469"/>
              <a:gd name="connsiteX135" fmla="*/ 92768 w 893052"/>
              <a:gd name="connsiteY135" fmla="*/ 723277 h 892469"/>
              <a:gd name="connsiteX136" fmla="*/ 91392 w 893052"/>
              <a:gd name="connsiteY136" fmla="*/ 721728 h 892469"/>
              <a:gd name="connsiteX137" fmla="*/ 92252 w 893052"/>
              <a:gd name="connsiteY137" fmla="*/ 690068 h 892469"/>
              <a:gd name="connsiteX138" fmla="*/ 118234 w 893052"/>
              <a:gd name="connsiteY138" fmla="*/ 662366 h 892469"/>
              <a:gd name="connsiteX139" fmla="*/ 121331 w 893052"/>
              <a:gd name="connsiteY139" fmla="*/ 647224 h 892469"/>
              <a:gd name="connsiteX140" fmla="*/ 109459 w 893052"/>
              <a:gd name="connsiteY140" fmla="*/ 626576 h 892469"/>
              <a:gd name="connsiteX141" fmla="*/ 94489 w 893052"/>
              <a:gd name="connsiteY141" fmla="*/ 622274 h 892469"/>
              <a:gd name="connsiteX142" fmla="*/ 56979 w 893052"/>
              <a:gd name="connsiteY142" fmla="*/ 630878 h 892469"/>
              <a:gd name="connsiteX143" fmla="*/ 51989 w 893052"/>
              <a:gd name="connsiteY143" fmla="*/ 632082 h 892469"/>
              <a:gd name="connsiteX144" fmla="*/ 33406 w 893052"/>
              <a:gd name="connsiteY144" fmla="*/ 622963 h 892469"/>
              <a:gd name="connsiteX145" fmla="*/ 29104 w 893052"/>
              <a:gd name="connsiteY145" fmla="*/ 612983 h 892469"/>
              <a:gd name="connsiteX146" fmla="*/ 35987 w 893052"/>
              <a:gd name="connsiteY146" fmla="*/ 593539 h 892469"/>
              <a:gd name="connsiteX147" fmla="*/ 71260 w 893052"/>
              <a:gd name="connsiteY147" fmla="*/ 571515 h 892469"/>
              <a:gd name="connsiteX148" fmla="*/ 79691 w 893052"/>
              <a:gd name="connsiteY148" fmla="*/ 551728 h 892469"/>
              <a:gd name="connsiteX149" fmla="*/ 74357 w 893052"/>
              <a:gd name="connsiteY149" fmla="*/ 533833 h 892469"/>
              <a:gd name="connsiteX150" fmla="*/ 61452 w 893052"/>
              <a:gd name="connsiteY150" fmla="*/ 525229 h 892469"/>
              <a:gd name="connsiteX151" fmla="*/ 19813 w 893052"/>
              <a:gd name="connsiteY151" fmla="*/ 524025 h 892469"/>
              <a:gd name="connsiteX152" fmla="*/ 1230 w 893052"/>
              <a:gd name="connsiteY152" fmla="*/ 508367 h 892469"/>
              <a:gd name="connsiteX153" fmla="*/ 541 w 893052"/>
              <a:gd name="connsiteY153" fmla="*/ 504754 h 892469"/>
              <a:gd name="connsiteX154" fmla="*/ 16199 w 893052"/>
              <a:gd name="connsiteY154" fmla="*/ 481009 h 892469"/>
              <a:gd name="connsiteX155" fmla="*/ 53537 w 893052"/>
              <a:gd name="connsiteY155" fmla="*/ 469652 h 892469"/>
              <a:gd name="connsiteX156" fmla="*/ 64722 w 893052"/>
              <a:gd name="connsiteY156" fmla="*/ 457091 h 892469"/>
              <a:gd name="connsiteX157" fmla="*/ 64205 w 893052"/>
              <a:gd name="connsiteY157" fmla="*/ 433174 h 892469"/>
              <a:gd name="connsiteX158" fmla="*/ 55430 w 893052"/>
              <a:gd name="connsiteY158" fmla="*/ 423367 h 892469"/>
              <a:gd name="connsiteX159" fmla="*/ 15683 w 893052"/>
              <a:gd name="connsiteY159" fmla="*/ 411150 h 892469"/>
              <a:gd name="connsiteX160" fmla="*/ 541 w 893052"/>
              <a:gd name="connsiteY160" fmla="*/ 389126 h 892469"/>
              <a:gd name="connsiteX161" fmla="*/ 2090 w 893052"/>
              <a:gd name="connsiteY161" fmla="*/ 380006 h 892469"/>
              <a:gd name="connsiteX162" fmla="*/ 16371 w 893052"/>
              <a:gd name="connsiteY162" fmla="*/ 368650 h 892469"/>
              <a:gd name="connsiteX163" fmla="*/ 54914 w 893052"/>
              <a:gd name="connsiteY163" fmla="*/ 367445 h 892469"/>
              <a:gd name="connsiteX164" fmla="*/ 60592 w 893052"/>
              <a:gd name="connsiteY164" fmla="*/ 367273 h 892469"/>
              <a:gd name="connsiteX165" fmla="*/ 75906 w 893052"/>
              <a:gd name="connsiteY165" fmla="*/ 355229 h 892469"/>
              <a:gd name="connsiteX166" fmla="*/ 80379 w 893052"/>
              <a:gd name="connsiteY166" fmla="*/ 338194 h 892469"/>
              <a:gd name="connsiteX167" fmla="*/ 73153 w 893052"/>
              <a:gd name="connsiteY167" fmla="*/ 322020 h 892469"/>
              <a:gd name="connsiteX168" fmla="*/ 37879 w 893052"/>
              <a:gd name="connsiteY168" fmla="*/ 299996 h 892469"/>
              <a:gd name="connsiteX169" fmla="*/ 29964 w 893052"/>
              <a:gd name="connsiteY169" fmla="*/ 277455 h 892469"/>
              <a:gd name="connsiteX170" fmla="*/ 34954 w 893052"/>
              <a:gd name="connsiteY170" fmla="*/ 266615 h 892469"/>
              <a:gd name="connsiteX171" fmla="*/ 50440 w 893052"/>
              <a:gd name="connsiteY171" fmla="*/ 260077 h 892469"/>
              <a:gd name="connsiteX172" fmla="*/ 94489 w 893052"/>
              <a:gd name="connsiteY172" fmla="*/ 270229 h 892469"/>
              <a:gd name="connsiteX173" fmla="*/ 110491 w 893052"/>
              <a:gd name="connsiteY173" fmla="*/ 264894 h 892469"/>
              <a:gd name="connsiteX174" fmla="*/ 121331 w 893052"/>
              <a:gd name="connsiteY174" fmla="*/ 245967 h 892469"/>
              <a:gd name="connsiteX175" fmla="*/ 118234 w 893052"/>
              <a:gd name="connsiteY175" fmla="*/ 229793 h 892469"/>
              <a:gd name="connsiteX176" fmla="*/ 88983 w 893052"/>
              <a:gd name="connsiteY176" fmla="*/ 198649 h 892469"/>
              <a:gd name="connsiteX177" fmla="*/ 87262 w 893052"/>
              <a:gd name="connsiteY177" fmla="*/ 176453 h 892469"/>
              <a:gd name="connsiteX178" fmla="*/ 90187 w 893052"/>
              <a:gd name="connsiteY178" fmla="*/ 172151 h 892469"/>
              <a:gd name="connsiteX179" fmla="*/ 116685 w 893052"/>
              <a:gd name="connsiteY179" fmla="*/ 166301 h 892469"/>
              <a:gd name="connsiteX180" fmla="*/ 152475 w 893052"/>
              <a:gd name="connsiteY180" fmla="*/ 185400 h 892469"/>
              <a:gd name="connsiteX181" fmla="*/ 169337 w 893052"/>
              <a:gd name="connsiteY181" fmla="*/ 183852 h 892469"/>
              <a:gd name="connsiteX182" fmla="*/ 183791 w 893052"/>
              <a:gd name="connsiteY182" fmla="*/ 169570 h 892469"/>
              <a:gd name="connsiteX183" fmla="*/ 185684 w 893052"/>
              <a:gd name="connsiteY183" fmla="*/ 152363 h 892469"/>
              <a:gd name="connsiteX184" fmla="*/ 164864 w 893052"/>
              <a:gd name="connsiteY184" fmla="*/ 113305 h 892469"/>
              <a:gd name="connsiteX185" fmla="*/ 168477 w 893052"/>
              <a:gd name="connsiteY185" fmla="*/ 93517 h 892469"/>
              <a:gd name="connsiteX186" fmla="*/ 179317 w 893052"/>
              <a:gd name="connsiteY186" fmla="*/ 85430 h 892469"/>
              <a:gd name="connsiteX187" fmla="*/ 196868 w 893052"/>
              <a:gd name="connsiteY187" fmla="*/ 87323 h 892469"/>
              <a:gd name="connsiteX188" fmla="*/ 226635 w 893052"/>
              <a:gd name="connsiteY188" fmla="*/ 115025 h 892469"/>
              <a:gd name="connsiteX189" fmla="*/ 251757 w 893052"/>
              <a:gd name="connsiteY189" fmla="*/ 118639 h 892469"/>
              <a:gd name="connsiteX190" fmla="*/ 265866 w 893052"/>
              <a:gd name="connsiteY190" fmla="*/ 109863 h 892469"/>
              <a:gd name="connsiteX191" fmla="*/ 270684 w 893052"/>
              <a:gd name="connsiteY191" fmla="*/ 95066 h 892469"/>
              <a:gd name="connsiteX192" fmla="*/ 260704 w 893052"/>
              <a:gd name="connsiteY192" fmla="*/ 52049 h 892469"/>
              <a:gd name="connsiteX193" fmla="*/ 269135 w 893052"/>
              <a:gd name="connsiteY193" fmla="*/ 33638 h 892469"/>
              <a:gd name="connsiteX194" fmla="*/ 280664 w 893052"/>
              <a:gd name="connsiteY194" fmla="*/ 28820 h 892469"/>
              <a:gd name="connsiteX195" fmla="*/ 298903 w 893052"/>
              <a:gd name="connsiteY195" fmla="*/ 35359 h 892469"/>
              <a:gd name="connsiteX196" fmla="*/ 321959 w 893052"/>
              <a:gd name="connsiteY196" fmla="*/ 72525 h 892469"/>
              <a:gd name="connsiteX197" fmla="*/ 337961 w 893052"/>
              <a:gd name="connsiteY197" fmla="*/ 80268 h 892469"/>
              <a:gd name="connsiteX198" fmla="*/ 359470 w 893052"/>
              <a:gd name="connsiteY198" fmla="*/ 74246 h 892469"/>
              <a:gd name="connsiteX199" fmla="*/ 367385 w 893052"/>
              <a:gd name="connsiteY199" fmla="*/ 62717 h 892469"/>
              <a:gd name="connsiteX200" fmla="*/ 369105 w 893052"/>
              <a:gd name="connsiteY200" fmla="*/ 17980 h 892469"/>
              <a:gd name="connsiteX201" fmla="*/ 381838 w 893052"/>
              <a:gd name="connsiteY201" fmla="*/ 1634 h 892469"/>
              <a:gd name="connsiteX202" fmla="*/ 386484 w 893052"/>
              <a:gd name="connsiteY202" fmla="*/ 602 h 892469"/>
              <a:gd name="connsiteX203" fmla="*/ 412122 w 893052"/>
              <a:gd name="connsiteY203" fmla="*/ 16260 h 892469"/>
              <a:gd name="connsiteX204" fmla="*/ 423478 w 893052"/>
              <a:gd name="connsiteY204" fmla="*/ 54114 h 892469"/>
              <a:gd name="connsiteX205" fmla="*/ 434662 w 893052"/>
              <a:gd name="connsiteY205" fmla="*/ 64266 h 892469"/>
              <a:gd name="connsiteX206" fmla="*/ 459095 w 893052"/>
              <a:gd name="connsiteY206" fmla="*/ 64266 h 892469"/>
              <a:gd name="connsiteX207" fmla="*/ 469935 w 893052"/>
              <a:gd name="connsiteY207" fmla="*/ 54458 h 892469"/>
              <a:gd name="connsiteX208" fmla="*/ 482669 w 893052"/>
              <a:gd name="connsiteY208" fmla="*/ 12646 h 892469"/>
              <a:gd name="connsiteX209" fmla="*/ 500047 w 893052"/>
              <a:gd name="connsiteY209" fmla="*/ 85 h 89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893052" h="892469">
                <a:moveTo>
                  <a:pt x="446879" y="366069"/>
                </a:moveTo>
                <a:cubicBezTo>
                  <a:pt x="399045" y="366069"/>
                  <a:pt x="367040" y="405300"/>
                  <a:pt x="367213" y="445391"/>
                </a:cubicBezTo>
                <a:cubicBezTo>
                  <a:pt x="367385" y="489784"/>
                  <a:pt x="402314" y="525402"/>
                  <a:pt x="446535" y="525402"/>
                </a:cubicBezTo>
                <a:cubicBezTo>
                  <a:pt x="490755" y="525402"/>
                  <a:pt x="526201" y="490300"/>
                  <a:pt x="526373" y="445907"/>
                </a:cubicBezTo>
                <a:cubicBezTo>
                  <a:pt x="526545" y="401686"/>
                  <a:pt x="491788" y="366069"/>
                  <a:pt x="446879" y="366069"/>
                </a:cubicBezTo>
                <a:close/>
                <a:moveTo>
                  <a:pt x="447223" y="129135"/>
                </a:moveTo>
                <a:cubicBezTo>
                  <a:pt x="621181" y="129479"/>
                  <a:pt x="763823" y="271777"/>
                  <a:pt x="763479" y="446251"/>
                </a:cubicBezTo>
                <a:cubicBezTo>
                  <a:pt x="763135" y="618833"/>
                  <a:pt x="623074" y="762508"/>
                  <a:pt x="446018" y="762164"/>
                </a:cubicBezTo>
                <a:cubicBezTo>
                  <a:pt x="267587" y="761648"/>
                  <a:pt x="128902" y="616080"/>
                  <a:pt x="130278" y="445219"/>
                </a:cubicBezTo>
                <a:cubicBezTo>
                  <a:pt x="129246" y="271949"/>
                  <a:pt x="272404" y="128791"/>
                  <a:pt x="447223" y="129135"/>
                </a:cubicBezTo>
                <a:close/>
                <a:moveTo>
                  <a:pt x="446879" y="119843"/>
                </a:moveTo>
                <a:cubicBezTo>
                  <a:pt x="265522" y="119671"/>
                  <a:pt x="121331" y="265066"/>
                  <a:pt x="120643" y="444187"/>
                </a:cubicBezTo>
                <a:cubicBezTo>
                  <a:pt x="119954" y="627609"/>
                  <a:pt x="268791" y="771799"/>
                  <a:pt x="446363" y="771283"/>
                </a:cubicBezTo>
                <a:cubicBezTo>
                  <a:pt x="623418" y="771972"/>
                  <a:pt x="772770" y="629501"/>
                  <a:pt x="772599" y="445391"/>
                </a:cubicBezTo>
                <a:cubicBezTo>
                  <a:pt x="772427" y="264378"/>
                  <a:pt x="627203" y="120015"/>
                  <a:pt x="446879" y="119843"/>
                </a:cubicBezTo>
                <a:close/>
                <a:moveTo>
                  <a:pt x="500047" y="85"/>
                </a:moveTo>
                <a:cubicBezTo>
                  <a:pt x="501595" y="85"/>
                  <a:pt x="503144" y="85"/>
                  <a:pt x="504692" y="258"/>
                </a:cubicBezTo>
                <a:cubicBezTo>
                  <a:pt x="520006" y="1806"/>
                  <a:pt x="524308" y="6452"/>
                  <a:pt x="524652" y="21766"/>
                </a:cubicBezTo>
                <a:cubicBezTo>
                  <a:pt x="524996" y="35187"/>
                  <a:pt x="525513" y="48436"/>
                  <a:pt x="525857" y="61857"/>
                </a:cubicBezTo>
                <a:cubicBezTo>
                  <a:pt x="526029" y="67191"/>
                  <a:pt x="527921" y="71321"/>
                  <a:pt x="532911" y="73557"/>
                </a:cubicBezTo>
                <a:cubicBezTo>
                  <a:pt x="540999" y="77171"/>
                  <a:pt x="549429" y="79580"/>
                  <a:pt x="558377" y="80268"/>
                </a:cubicBezTo>
                <a:cubicBezTo>
                  <a:pt x="563883" y="80612"/>
                  <a:pt x="567669" y="78375"/>
                  <a:pt x="570422" y="73901"/>
                </a:cubicBezTo>
                <a:cubicBezTo>
                  <a:pt x="577993" y="61685"/>
                  <a:pt x="585735" y="49468"/>
                  <a:pt x="593306" y="37252"/>
                </a:cubicBezTo>
                <a:cubicBezTo>
                  <a:pt x="599845" y="26928"/>
                  <a:pt x="603803" y="25551"/>
                  <a:pt x="615503" y="29509"/>
                </a:cubicBezTo>
                <a:cubicBezTo>
                  <a:pt x="616879" y="30025"/>
                  <a:pt x="618084" y="30369"/>
                  <a:pt x="619460" y="30885"/>
                </a:cubicBezTo>
                <a:cubicBezTo>
                  <a:pt x="633053" y="36735"/>
                  <a:pt x="635290" y="41037"/>
                  <a:pt x="632021" y="55491"/>
                </a:cubicBezTo>
                <a:cubicBezTo>
                  <a:pt x="629096" y="68395"/>
                  <a:pt x="626171" y="81128"/>
                  <a:pt x="623074" y="94033"/>
                </a:cubicBezTo>
                <a:cubicBezTo>
                  <a:pt x="621353" y="101088"/>
                  <a:pt x="623074" y="106594"/>
                  <a:pt x="629268" y="110724"/>
                </a:cubicBezTo>
                <a:cubicBezTo>
                  <a:pt x="635635" y="115025"/>
                  <a:pt x="642001" y="118983"/>
                  <a:pt x="649227" y="121736"/>
                </a:cubicBezTo>
                <a:cubicBezTo>
                  <a:pt x="654390" y="123629"/>
                  <a:pt x="658519" y="122424"/>
                  <a:pt x="662477" y="118639"/>
                </a:cubicBezTo>
                <a:cubicBezTo>
                  <a:pt x="672972" y="108659"/>
                  <a:pt x="683469" y="99023"/>
                  <a:pt x="694137" y="89215"/>
                </a:cubicBezTo>
                <a:cubicBezTo>
                  <a:pt x="702912" y="80956"/>
                  <a:pt x="707730" y="80612"/>
                  <a:pt x="717538" y="87323"/>
                </a:cubicBezTo>
                <a:cubicBezTo>
                  <a:pt x="718054" y="87667"/>
                  <a:pt x="718398" y="87839"/>
                  <a:pt x="718742" y="88183"/>
                </a:cubicBezTo>
                <a:cubicBezTo>
                  <a:pt x="735433" y="100228"/>
                  <a:pt x="733024" y="105390"/>
                  <a:pt x="726141" y="117951"/>
                </a:cubicBezTo>
                <a:cubicBezTo>
                  <a:pt x="719947" y="129307"/>
                  <a:pt x="714096" y="141007"/>
                  <a:pt x="707730" y="152363"/>
                </a:cubicBezTo>
                <a:cubicBezTo>
                  <a:pt x="704461" y="158386"/>
                  <a:pt x="705149" y="163548"/>
                  <a:pt x="709279" y="168710"/>
                </a:cubicBezTo>
                <a:cubicBezTo>
                  <a:pt x="713924" y="174388"/>
                  <a:pt x="719086" y="179550"/>
                  <a:pt x="724764" y="184024"/>
                </a:cubicBezTo>
                <a:cubicBezTo>
                  <a:pt x="729582" y="187809"/>
                  <a:pt x="734572" y="188325"/>
                  <a:pt x="740250" y="185400"/>
                </a:cubicBezTo>
                <a:cubicBezTo>
                  <a:pt x="753155" y="178346"/>
                  <a:pt x="766232" y="171463"/>
                  <a:pt x="779309" y="164752"/>
                </a:cubicBezTo>
                <a:cubicBezTo>
                  <a:pt x="788600" y="159934"/>
                  <a:pt x="793935" y="160967"/>
                  <a:pt x="800645" y="169226"/>
                </a:cubicBezTo>
                <a:cubicBezTo>
                  <a:pt x="803054" y="171979"/>
                  <a:pt x="805291" y="174904"/>
                  <a:pt x="807184" y="178001"/>
                </a:cubicBezTo>
                <a:cubicBezTo>
                  <a:pt x="812001" y="185572"/>
                  <a:pt x="811485" y="190562"/>
                  <a:pt x="805463" y="197273"/>
                </a:cubicBezTo>
                <a:cubicBezTo>
                  <a:pt x="795139" y="208457"/>
                  <a:pt x="784815" y="219813"/>
                  <a:pt x="774319" y="230825"/>
                </a:cubicBezTo>
                <a:cubicBezTo>
                  <a:pt x="770362" y="234955"/>
                  <a:pt x="769501" y="239429"/>
                  <a:pt x="771566" y="244591"/>
                </a:cubicBezTo>
                <a:cubicBezTo>
                  <a:pt x="774663" y="251989"/>
                  <a:pt x="778449" y="258872"/>
                  <a:pt x="783439" y="265238"/>
                </a:cubicBezTo>
                <a:cubicBezTo>
                  <a:pt x="787396" y="270401"/>
                  <a:pt x="792214" y="271777"/>
                  <a:pt x="798580" y="270229"/>
                </a:cubicBezTo>
                <a:cubicBezTo>
                  <a:pt x="813206" y="266615"/>
                  <a:pt x="828003" y="263346"/>
                  <a:pt x="842629" y="260249"/>
                </a:cubicBezTo>
                <a:cubicBezTo>
                  <a:pt x="850372" y="258528"/>
                  <a:pt x="855018" y="260765"/>
                  <a:pt x="858975" y="267819"/>
                </a:cubicBezTo>
                <a:cubicBezTo>
                  <a:pt x="861040" y="271605"/>
                  <a:pt x="862761" y="275562"/>
                  <a:pt x="864137" y="279692"/>
                </a:cubicBezTo>
                <a:cubicBezTo>
                  <a:pt x="867062" y="289156"/>
                  <a:pt x="865514" y="293629"/>
                  <a:pt x="857082" y="298963"/>
                </a:cubicBezTo>
                <a:cubicBezTo>
                  <a:pt x="845038" y="306534"/>
                  <a:pt x="833165" y="314449"/>
                  <a:pt x="820777" y="321504"/>
                </a:cubicBezTo>
                <a:cubicBezTo>
                  <a:pt x="813722" y="325633"/>
                  <a:pt x="811829" y="331140"/>
                  <a:pt x="813034" y="338366"/>
                </a:cubicBezTo>
                <a:cubicBezTo>
                  <a:pt x="814066" y="345077"/>
                  <a:pt x="815959" y="351615"/>
                  <a:pt x="818368" y="357982"/>
                </a:cubicBezTo>
                <a:cubicBezTo>
                  <a:pt x="820605" y="363832"/>
                  <a:pt x="824562" y="366929"/>
                  <a:pt x="831273" y="367101"/>
                </a:cubicBezTo>
                <a:cubicBezTo>
                  <a:pt x="846415" y="367273"/>
                  <a:pt x="861384" y="368306"/>
                  <a:pt x="876526" y="368822"/>
                </a:cubicBezTo>
                <a:cubicBezTo>
                  <a:pt x="884785" y="369166"/>
                  <a:pt x="888915" y="372435"/>
                  <a:pt x="891152" y="380350"/>
                </a:cubicBezTo>
                <a:cubicBezTo>
                  <a:pt x="892528" y="384824"/>
                  <a:pt x="893044" y="389470"/>
                  <a:pt x="893044" y="394288"/>
                </a:cubicBezTo>
                <a:cubicBezTo>
                  <a:pt x="893044" y="403579"/>
                  <a:pt x="890463" y="407365"/>
                  <a:pt x="881860" y="410118"/>
                </a:cubicBezTo>
                <a:cubicBezTo>
                  <a:pt x="868267" y="414419"/>
                  <a:pt x="854673" y="418549"/>
                  <a:pt x="841080" y="422679"/>
                </a:cubicBezTo>
                <a:cubicBezTo>
                  <a:pt x="831273" y="425603"/>
                  <a:pt x="828692" y="428701"/>
                  <a:pt x="828348" y="438852"/>
                </a:cubicBezTo>
                <a:cubicBezTo>
                  <a:pt x="828175" y="445907"/>
                  <a:pt x="827659" y="453134"/>
                  <a:pt x="829208" y="460189"/>
                </a:cubicBezTo>
                <a:cubicBezTo>
                  <a:pt x="830240" y="465007"/>
                  <a:pt x="833165" y="467932"/>
                  <a:pt x="837983" y="469480"/>
                </a:cubicBezTo>
                <a:cubicBezTo>
                  <a:pt x="852265" y="473782"/>
                  <a:pt x="866546" y="478083"/>
                  <a:pt x="880827" y="482557"/>
                </a:cubicBezTo>
                <a:cubicBezTo>
                  <a:pt x="890807" y="485654"/>
                  <a:pt x="893216" y="489096"/>
                  <a:pt x="893044" y="499592"/>
                </a:cubicBezTo>
                <a:cubicBezTo>
                  <a:pt x="893044" y="500624"/>
                  <a:pt x="893044" y="501656"/>
                  <a:pt x="893044" y="502689"/>
                </a:cubicBezTo>
                <a:cubicBezTo>
                  <a:pt x="892356" y="518863"/>
                  <a:pt x="887194" y="524025"/>
                  <a:pt x="871020" y="524541"/>
                </a:cubicBezTo>
                <a:cubicBezTo>
                  <a:pt x="857427" y="524885"/>
                  <a:pt x="844006" y="525574"/>
                  <a:pt x="830413" y="525746"/>
                </a:cubicBezTo>
                <a:cubicBezTo>
                  <a:pt x="825250" y="525918"/>
                  <a:pt x="821637" y="528155"/>
                  <a:pt x="819572" y="532456"/>
                </a:cubicBezTo>
                <a:cubicBezTo>
                  <a:pt x="815787" y="540543"/>
                  <a:pt x="813378" y="548975"/>
                  <a:pt x="812690" y="557922"/>
                </a:cubicBezTo>
                <a:cubicBezTo>
                  <a:pt x="812173" y="563600"/>
                  <a:pt x="814582" y="567386"/>
                  <a:pt x="819400" y="570311"/>
                </a:cubicBezTo>
                <a:cubicBezTo>
                  <a:pt x="831445" y="577709"/>
                  <a:pt x="843317" y="585108"/>
                  <a:pt x="855190" y="592679"/>
                </a:cubicBezTo>
                <a:cubicBezTo>
                  <a:pt x="866030" y="599390"/>
                  <a:pt x="867407" y="603519"/>
                  <a:pt x="863277" y="615564"/>
                </a:cubicBezTo>
                <a:cubicBezTo>
                  <a:pt x="861901" y="619694"/>
                  <a:pt x="860008" y="623651"/>
                  <a:pt x="857599" y="627264"/>
                </a:cubicBezTo>
                <a:cubicBezTo>
                  <a:pt x="855362" y="630533"/>
                  <a:pt x="851749" y="632770"/>
                  <a:pt x="846587" y="632770"/>
                </a:cubicBezTo>
                <a:cubicBezTo>
                  <a:pt x="837467" y="630706"/>
                  <a:pt x="828348" y="628641"/>
                  <a:pt x="819228" y="626748"/>
                </a:cubicBezTo>
                <a:cubicBezTo>
                  <a:pt x="811829" y="625027"/>
                  <a:pt x="804258" y="623479"/>
                  <a:pt x="796860" y="621586"/>
                </a:cubicBezTo>
                <a:cubicBezTo>
                  <a:pt x="792042" y="620381"/>
                  <a:pt x="788256" y="621758"/>
                  <a:pt x="785159" y="625200"/>
                </a:cubicBezTo>
                <a:cubicBezTo>
                  <a:pt x="778793" y="632598"/>
                  <a:pt x="773803" y="641030"/>
                  <a:pt x="771050" y="650493"/>
                </a:cubicBezTo>
                <a:cubicBezTo>
                  <a:pt x="769673" y="654967"/>
                  <a:pt x="771738" y="658236"/>
                  <a:pt x="774491" y="661333"/>
                </a:cubicBezTo>
                <a:cubicBezTo>
                  <a:pt x="784471" y="672173"/>
                  <a:pt x="794623" y="683013"/>
                  <a:pt x="804603" y="693682"/>
                </a:cubicBezTo>
                <a:cubicBezTo>
                  <a:pt x="812173" y="701769"/>
                  <a:pt x="812518" y="706586"/>
                  <a:pt x="806495" y="715878"/>
                </a:cubicBezTo>
                <a:cubicBezTo>
                  <a:pt x="806151" y="716394"/>
                  <a:pt x="805807" y="717083"/>
                  <a:pt x="805291" y="717599"/>
                </a:cubicBezTo>
                <a:cubicBezTo>
                  <a:pt x="793935" y="732913"/>
                  <a:pt x="788945" y="733085"/>
                  <a:pt x="775007" y="725170"/>
                </a:cubicBezTo>
                <a:cubicBezTo>
                  <a:pt x="763651" y="718631"/>
                  <a:pt x="751606" y="712781"/>
                  <a:pt x="740078" y="706586"/>
                </a:cubicBezTo>
                <a:cubicBezTo>
                  <a:pt x="735260" y="704006"/>
                  <a:pt x="730787" y="704006"/>
                  <a:pt x="726485" y="707103"/>
                </a:cubicBezTo>
                <a:cubicBezTo>
                  <a:pt x="719602" y="711921"/>
                  <a:pt x="713752" y="717771"/>
                  <a:pt x="708762" y="724481"/>
                </a:cubicBezTo>
                <a:cubicBezTo>
                  <a:pt x="705149" y="729299"/>
                  <a:pt x="704977" y="734117"/>
                  <a:pt x="707902" y="739451"/>
                </a:cubicBezTo>
                <a:cubicBezTo>
                  <a:pt x="714957" y="752356"/>
                  <a:pt x="721839" y="765433"/>
                  <a:pt x="728550" y="778510"/>
                </a:cubicBezTo>
                <a:cubicBezTo>
                  <a:pt x="733196" y="787629"/>
                  <a:pt x="732507" y="791759"/>
                  <a:pt x="725109" y="798814"/>
                </a:cubicBezTo>
                <a:cubicBezTo>
                  <a:pt x="723904" y="799846"/>
                  <a:pt x="722872" y="801051"/>
                  <a:pt x="721667" y="801911"/>
                </a:cubicBezTo>
                <a:cubicBezTo>
                  <a:pt x="710655" y="809998"/>
                  <a:pt x="704977" y="813955"/>
                  <a:pt x="692072" y="800878"/>
                </a:cubicBezTo>
                <a:cubicBezTo>
                  <a:pt x="682780" y="791415"/>
                  <a:pt x="672801" y="782984"/>
                  <a:pt x="663165" y="773864"/>
                </a:cubicBezTo>
                <a:cubicBezTo>
                  <a:pt x="658691" y="769562"/>
                  <a:pt x="653873" y="768702"/>
                  <a:pt x="648367" y="770939"/>
                </a:cubicBezTo>
                <a:cubicBezTo>
                  <a:pt x="641141" y="773864"/>
                  <a:pt x="634258" y="777650"/>
                  <a:pt x="628063" y="782467"/>
                </a:cubicBezTo>
                <a:cubicBezTo>
                  <a:pt x="622902" y="786425"/>
                  <a:pt x="621525" y="791415"/>
                  <a:pt x="623074" y="797609"/>
                </a:cubicBezTo>
                <a:cubicBezTo>
                  <a:pt x="626687" y="812579"/>
                  <a:pt x="630128" y="827721"/>
                  <a:pt x="633398" y="842690"/>
                </a:cubicBezTo>
                <a:cubicBezTo>
                  <a:pt x="634774" y="849229"/>
                  <a:pt x="632537" y="854219"/>
                  <a:pt x="626687" y="857660"/>
                </a:cubicBezTo>
                <a:cubicBezTo>
                  <a:pt x="622729" y="860069"/>
                  <a:pt x="618428" y="861962"/>
                  <a:pt x="613954" y="863338"/>
                </a:cubicBezTo>
                <a:cubicBezTo>
                  <a:pt x="604835" y="866263"/>
                  <a:pt x="599673" y="864542"/>
                  <a:pt x="594511" y="856456"/>
                </a:cubicBezTo>
                <a:cubicBezTo>
                  <a:pt x="586940" y="844411"/>
                  <a:pt x="579197" y="832539"/>
                  <a:pt x="571970" y="820150"/>
                </a:cubicBezTo>
                <a:cubicBezTo>
                  <a:pt x="568013" y="813439"/>
                  <a:pt x="562851" y="810858"/>
                  <a:pt x="555108" y="812235"/>
                </a:cubicBezTo>
                <a:cubicBezTo>
                  <a:pt x="548914" y="813439"/>
                  <a:pt x="542891" y="814988"/>
                  <a:pt x="537041" y="817053"/>
                </a:cubicBezTo>
                <a:cubicBezTo>
                  <a:pt x="528954" y="819978"/>
                  <a:pt x="526373" y="823419"/>
                  <a:pt x="526029" y="832022"/>
                </a:cubicBezTo>
                <a:cubicBezTo>
                  <a:pt x="525513" y="845615"/>
                  <a:pt x="525169" y="859036"/>
                  <a:pt x="524824" y="872630"/>
                </a:cubicBezTo>
                <a:cubicBezTo>
                  <a:pt x="524480" y="885018"/>
                  <a:pt x="521383" y="888976"/>
                  <a:pt x="509166" y="891213"/>
                </a:cubicBezTo>
                <a:cubicBezTo>
                  <a:pt x="505897" y="891901"/>
                  <a:pt x="502628" y="892245"/>
                  <a:pt x="499359" y="892417"/>
                </a:cubicBezTo>
                <a:cubicBezTo>
                  <a:pt x="491272" y="892934"/>
                  <a:pt x="486110" y="889664"/>
                  <a:pt x="483529" y="881749"/>
                </a:cubicBezTo>
                <a:cubicBezTo>
                  <a:pt x="478883" y="867296"/>
                  <a:pt x="474409" y="853014"/>
                  <a:pt x="470280" y="838561"/>
                </a:cubicBezTo>
                <a:cubicBezTo>
                  <a:pt x="468387" y="832022"/>
                  <a:pt x="464429" y="828925"/>
                  <a:pt x="457891" y="827893"/>
                </a:cubicBezTo>
                <a:cubicBezTo>
                  <a:pt x="450320" y="826860"/>
                  <a:pt x="442749" y="826860"/>
                  <a:pt x="435178" y="828065"/>
                </a:cubicBezTo>
                <a:cubicBezTo>
                  <a:pt x="429500" y="828925"/>
                  <a:pt x="425887" y="831850"/>
                  <a:pt x="424166" y="837528"/>
                </a:cubicBezTo>
                <a:cubicBezTo>
                  <a:pt x="420209" y="851121"/>
                  <a:pt x="415907" y="864715"/>
                  <a:pt x="411605" y="878308"/>
                </a:cubicBezTo>
                <a:cubicBezTo>
                  <a:pt x="407820" y="890524"/>
                  <a:pt x="403002" y="893622"/>
                  <a:pt x="390441" y="891901"/>
                </a:cubicBezTo>
                <a:cubicBezTo>
                  <a:pt x="371514" y="889320"/>
                  <a:pt x="369277" y="886739"/>
                  <a:pt x="369105" y="867812"/>
                </a:cubicBezTo>
                <a:cubicBezTo>
                  <a:pt x="368933" y="855423"/>
                  <a:pt x="368417" y="843206"/>
                  <a:pt x="368073" y="830818"/>
                </a:cubicBezTo>
                <a:cubicBezTo>
                  <a:pt x="367901" y="825140"/>
                  <a:pt x="365664" y="820666"/>
                  <a:pt x="360330" y="818429"/>
                </a:cubicBezTo>
                <a:cubicBezTo>
                  <a:pt x="352243" y="814988"/>
                  <a:pt x="343984" y="812579"/>
                  <a:pt x="335208" y="812063"/>
                </a:cubicBezTo>
                <a:cubicBezTo>
                  <a:pt x="329874" y="811718"/>
                  <a:pt x="326089" y="813783"/>
                  <a:pt x="323164" y="818429"/>
                </a:cubicBezTo>
                <a:cubicBezTo>
                  <a:pt x="315765" y="830818"/>
                  <a:pt x="307850" y="842862"/>
                  <a:pt x="300279" y="855079"/>
                </a:cubicBezTo>
                <a:cubicBezTo>
                  <a:pt x="294257" y="864715"/>
                  <a:pt x="289611" y="866435"/>
                  <a:pt x="278943" y="862822"/>
                </a:cubicBezTo>
                <a:cubicBezTo>
                  <a:pt x="278427" y="862650"/>
                  <a:pt x="277911" y="862478"/>
                  <a:pt x="277394" y="862306"/>
                </a:cubicBezTo>
                <a:cubicBezTo>
                  <a:pt x="260876" y="855595"/>
                  <a:pt x="257607" y="851810"/>
                  <a:pt x="261908" y="835291"/>
                </a:cubicBezTo>
                <a:cubicBezTo>
                  <a:pt x="265178" y="822731"/>
                  <a:pt x="267587" y="809998"/>
                  <a:pt x="270684" y="797265"/>
                </a:cubicBezTo>
                <a:cubicBezTo>
                  <a:pt x="272232" y="790726"/>
                  <a:pt x="270512" y="785737"/>
                  <a:pt x="265006" y="781779"/>
                </a:cubicBezTo>
                <a:cubicBezTo>
                  <a:pt x="259155" y="777650"/>
                  <a:pt x="253133" y="774036"/>
                  <a:pt x="246594" y="771111"/>
                </a:cubicBezTo>
                <a:cubicBezTo>
                  <a:pt x="240400" y="768358"/>
                  <a:pt x="235066" y="769390"/>
                  <a:pt x="229904" y="774208"/>
                </a:cubicBezTo>
                <a:cubicBezTo>
                  <a:pt x="219580" y="784016"/>
                  <a:pt x="209085" y="793652"/>
                  <a:pt x="198761" y="803287"/>
                </a:cubicBezTo>
                <a:cubicBezTo>
                  <a:pt x="191018" y="810686"/>
                  <a:pt x="186028" y="811030"/>
                  <a:pt x="176908" y="805352"/>
                </a:cubicBezTo>
                <a:cubicBezTo>
                  <a:pt x="175876" y="804664"/>
                  <a:pt x="174843" y="803975"/>
                  <a:pt x="173811" y="803287"/>
                </a:cubicBezTo>
                <a:cubicBezTo>
                  <a:pt x="160562" y="793824"/>
                  <a:pt x="159358" y="788834"/>
                  <a:pt x="166928" y="774552"/>
                </a:cubicBezTo>
                <a:cubicBezTo>
                  <a:pt x="173123" y="762852"/>
                  <a:pt x="179145" y="751151"/>
                  <a:pt x="185511" y="739623"/>
                </a:cubicBezTo>
                <a:cubicBezTo>
                  <a:pt x="188781" y="733601"/>
                  <a:pt x="188265" y="728439"/>
                  <a:pt x="184135" y="723277"/>
                </a:cubicBezTo>
                <a:cubicBezTo>
                  <a:pt x="179661" y="717599"/>
                  <a:pt x="174499" y="712437"/>
                  <a:pt x="168649" y="707963"/>
                </a:cubicBezTo>
                <a:cubicBezTo>
                  <a:pt x="163487" y="704006"/>
                  <a:pt x="158325" y="703662"/>
                  <a:pt x="152647" y="706758"/>
                </a:cubicBezTo>
                <a:cubicBezTo>
                  <a:pt x="139914" y="713641"/>
                  <a:pt x="127009" y="720524"/>
                  <a:pt x="113932" y="727235"/>
                </a:cubicBezTo>
                <a:cubicBezTo>
                  <a:pt x="104813" y="732052"/>
                  <a:pt x="99479" y="730848"/>
                  <a:pt x="92768" y="723277"/>
                </a:cubicBezTo>
                <a:cubicBezTo>
                  <a:pt x="92252" y="722761"/>
                  <a:pt x="91908" y="722244"/>
                  <a:pt x="91392" y="721728"/>
                </a:cubicBezTo>
                <a:cubicBezTo>
                  <a:pt x="79519" y="707963"/>
                  <a:pt x="79691" y="703145"/>
                  <a:pt x="92252" y="690068"/>
                </a:cubicBezTo>
                <a:cubicBezTo>
                  <a:pt x="101027" y="680777"/>
                  <a:pt x="109287" y="671313"/>
                  <a:pt x="118234" y="662366"/>
                </a:cubicBezTo>
                <a:cubicBezTo>
                  <a:pt x="122708" y="657720"/>
                  <a:pt x="123568" y="652902"/>
                  <a:pt x="121331" y="647224"/>
                </a:cubicBezTo>
                <a:cubicBezTo>
                  <a:pt x="118406" y="639825"/>
                  <a:pt x="114276" y="632942"/>
                  <a:pt x="109459" y="626576"/>
                </a:cubicBezTo>
                <a:cubicBezTo>
                  <a:pt x="105501" y="621414"/>
                  <a:pt x="100167" y="620898"/>
                  <a:pt x="94489" y="622274"/>
                </a:cubicBezTo>
                <a:cubicBezTo>
                  <a:pt x="81928" y="625200"/>
                  <a:pt x="69539" y="628124"/>
                  <a:pt x="56979" y="630878"/>
                </a:cubicBezTo>
                <a:cubicBezTo>
                  <a:pt x="55258" y="631222"/>
                  <a:pt x="53537" y="631738"/>
                  <a:pt x="51989" y="632082"/>
                </a:cubicBezTo>
                <a:cubicBezTo>
                  <a:pt x="42525" y="633803"/>
                  <a:pt x="37707" y="631566"/>
                  <a:pt x="33406" y="622963"/>
                </a:cubicBezTo>
                <a:cubicBezTo>
                  <a:pt x="31857" y="619694"/>
                  <a:pt x="30309" y="616424"/>
                  <a:pt x="29104" y="612983"/>
                </a:cubicBezTo>
                <a:cubicBezTo>
                  <a:pt x="26007" y="603863"/>
                  <a:pt x="27727" y="598701"/>
                  <a:pt x="35987" y="593539"/>
                </a:cubicBezTo>
                <a:cubicBezTo>
                  <a:pt x="47687" y="586141"/>
                  <a:pt x="59560" y="578742"/>
                  <a:pt x="71260" y="571515"/>
                </a:cubicBezTo>
                <a:cubicBezTo>
                  <a:pt x="80551" y="565665"/>
                  <a:pt x="81928" y="562396"/>
                  <a:pt x="79691" y="551728"/>
                </a:cubicBezTo>
                <a:cubicBezTo>
                  <a:pt x="78315" y="545705"/>
                  <a:pt x="76766" y="539511"/>
                  <a:pt x="74357" y="533833"/>
                </a:cubicBezTo>
                <a:cubicBezTo>
                  <a:pt x="71948" y="528155"/>
                  <a:pt x="67819" y="525402"/>
                  <a:pt x="61452" y="525229"/>
                </a:cubicBezTo>
                <a:cubicBezTo>
                  <a:pt x="47515" y="525057"/>
                  <a:pt x="33750" y="524541"/>
                  <a:pt x="19813" y="524025"/>
                </a:cubicBezTo>
                <a:cubicBezTo>
                  <a:pt x="7252" y="523681"/>
                  <a:pt x="3466" y="520412"/>
                  <a:pt x="1230" y="508367"/>
                </a:cubicBezTo>
                <a:cubicBezTo>
                  <a:pt x="1057" y="507162"/>
                  <a:pt x="713" y="505958"/>
                  <a:pt x="541" y="504754"/>
                </a:cubicBezTo>
                <a:cubicBezTo>
                  <a:pt x="-1352" y="489440"/>
                  <a:pt x="1230" y="485482"/>
                  <a:pt x="16199" y="481009"/>
                </a:cubicBezTo>
                <a:cubicBezTo>
                  <a:pt x="28588" y="477223"/>
                  <a:pt x="40976" y="473094"/>
                  <a:pt x="53537" y="469652"/>
                </a:cubicBezTo>
                <a:cubicBezTo>
                  <a:pt x="60420" y="467760"/>
                  <a:pt x="64033" y="463802"/>
                  <a:pt x="64722" y="457091"/>
                </a:cubicBezTo>
                <a:cubicBezTo>
                  <a:pt x="65410" y="449176"/>
                  <a:pt x="65754" y="441089"/>
                  <a:pt x="64205" y="433174"/>
                </a:cubicBezTo>
                <a:cubicBezTo>
                  <a:pt x="63345" y="428012"/>
                  <a:pt x="60420" y="424915"/>
                  <a:pt x="55430" y="423367"/>
                </a:cubicBezTo>
                <a:cubicBezTo>
                  <a:pt x="42181" y="419409"/>
                  <a:pt x="28932" y="415280"/>
                  <a:pt x="15683" y="411150"/>
                </a:cubicBezTo>
                <a:cubicBezTo>
                  <a:pt x="1230" y="406676"/>
                  <a:pt x="-319" y="404267"/>
                  <a:pt x="541" y="389126"/>
                </a:cubicBezTo>
                <a:cubicBezTo>
                  <a:pt x="713" y="386028"/>
                  <a:pt x="1402" y="382931"/>
                  <a:pt x="2090" y="380006"/>
                </a:cubicBezTo>
                <a:cubicBezTo>
                  <a:pt x="4155" y="372435"/>
                  <a:pt x="8456" y="368994"/>
                  <a:pt x="16371" y="368650"/>
                </a:cubicBezTo>
                <a:cubicBezTo>
                  <a:pt x="29276" y="368134"/>
                  <a:pt x="42009" y="367790"/>
                  <a:pt x="54914" y="367445"/>
                </a:cubicBezTo>
                <a:cubicBezTo>
                  <a:pt x="56807" y="367445"/>
                  <a:pt x="58699" y="367273"/>
                  <a:pt x="60592" y="367273"/>
                </a:cubicBezTo>
                <a:cubicBezTo>
                  <a:pt x="69195" y="367618"/>
                  <a:pt x="73669" y="362799"/>
                  <a:pt x="75906" y="355229"/>
                </a:cubicBezTo>
                <a:cubicBezTo>
                  <a:pt x="77627" y="349551"/>
                  <a:pt x="79175" y="343872"/>
                  <a:pt x="80379" y="338194"/>
                </a:cubicBezTo>
                <a:cubicBezTo>
                  <a:pt x="81928" y="330279"/>
                  <a:pt x="80036" y="326494"/>
                  <a:pt x="73153" y="322020"/>
                </a:cubicBezTo>
                <a:cubicBezTo>
                  <a:pt x="61452" y="314621"/>
                  <a:pt x="49580" y="307223"/>
                  <a:pt x="37879" y="299996"/>
                </a:cubicBezTo>
                <a:cubicBezTo>
                  <a:pt x="27384" y="293457"/>
                  <a:pt x="25835" y="289328"/>
                  <a:pt x="29964" y="277455"/>
                </a:cubicBezTo>
                <a:cubicBezTo>
                  <a:pt x="31169" y="273670"/>
                  <a:pt x="32718" y="269884"/>
                  <a:pt x="34954" y="266615"/>
                </a:cubicBezTo>
                <a:cubicBezTo>
                  <a:pt x="38568" y="261109"/>
                  <a:pt x="43557" y="258356"/>
                  <a:pt x="50440" y="260077"/>
                </a:cubicBezTo>
                <a:cubicBezTo>
                  <a:pt x="65066" y="263518"/>
                  <a:pt x="79863" y="266615"/>
                  <a:pt x="94489" y="270229"/>
                </a:cubicBezTo>
                <a:cubicBezTo>
                  <a:pt x="101199" y="271949"/>
                  <a:pt x="106361" y="270401"/>
                  <a:pt x="110491" y="264894"/>
                </a:cubicBezTo>
                <a:cubicBezTo>
                  <a:pt x="114793" y="259044"/>
                  <a:pt x="118578" y="252678"/>
                  <a:pt x="121331" y="245967"/>
                </a:cubicBezTo>
                <a:cubicBezTo>
                  <a:pt x="123740" y="239945"/>
                  <a:pt x="123052" y="234783"/>
                  <a:pt x="118234" y="229793"/>
                </a:cubicBezTo>
                <a:cubicBezTo>
                  <a:pt x="108254" y="219641"/>
                  <a:pt x="98791" y="209145"/>
                  <a:pt x="88983" y="198649"/>
                </a:cubicBezTo>
                <a:cubicBezTo>
                  <a:pt x="81412" y="190390"/>
                  <a:pt x="81068" y="185744"/>
                  <a:pt x="87262" y="176453"/>
                </a:cubicBezTo>
                <a:cubicBezTo>
                  <a:pt x="88294" y="175076"/>
                  <a:pt x="89155" y="173527"/>
                  <a:pt x="90187" y="172151"/>
                </a:cubicBezTo>
                <a:cubicBezTo>
                  <a:pt x="98963" y="160623"/>
                  <a:pt x="103780" y="159590"/>
                  <a:pt x="116685" y="166301"/>
                </a:cubicBezTo>
                <a:cubicBezTo>
                  <a:pt x="128730" y="172667"/>
                  <a:pt x="140774" y="178862"/>
                  <a:pt x="152475" y="185400"/>
                </a:cubicBezTo>
                <a:cubicBezTo>
                  <a:pt x="158669" y="188841"/>
                  <a:pt x="164176" y="188153"/>
                  <a:pt x="169337" y="183852"/>
                </a:cubicBezTo>
                <a:cubicBezTo>
                  <a:pt x="174499" y="179550"/>
                  <a:pt x="179317" y="174732"/>
                  <a:pt x="183791" y="169570"/>
                </a:cubicBezTo>
                <a:cubicBezTo>
                  <a:pt x="188265" y="164236"/>
                  <a:pt x="189297" y="158902"/>
                  <a:pt x="185684" y="152363"/>
                </a:cubicBezTo>
                <a:cubicBezTo>
                  <a:pt x="178457" y="139459"/>
                  <a:pt x="171746" y="126381"/>
                  <a:pt x="164864" y="113305"/>
                </a:cubicBezTo>
                <a:cubicBezTo>
                  <a:pt x="160390" y="104701"/>
                  <a:pt x="161422" y="100056"/>
                  <a:pt x="168477" y="93517"/>
                </a:cubicBezTo>
                <a:cubicBezTo>
                  <a:pt x="171746" y="90420"/>
                  <a:pt x="175360" y="87839"/>
                  <a:pt x="179317" y="85430"/>
                </a:cubicBezTo>
                <a:cubicBezTo>
                  <a:pt x="186200" y="81472"/>
                  <a:pt x="191018" y="81989"/>
                  <a:pt x="196868" y="87323"/>
                </a:cubicBezTo>
                <a:cubicBezTo>
                  <a:pt x="206848" y="96442"/>
                  <a:pt x="216828" y="105734"/>
                  <a:pt x="226635" y="115025"/>
                </a:cubicBezTo>
                <a:cubicBezTo>
                  <a:pt x="236959" y="124833"/>
                  <a:pt x="239196" y="125177"/>
                  <a:pt x="251757" y="118639"/>
                </a:cubicBezTo>
                <a:cubicBezTo>
                  <a:pt x="256746" y="116058"/>
                  <a:pt x="261392" y="113305"/>
                  <a:pt x="265866" y="109863"/>
                </a:cubicBezTo>
                <a:cubicBezTo>
                  <a:pt x="270684" y="105906"/>
                  <a:pt x="272232" y="101260"/>
                  <a:pt x="270684" y="95066"/>
                </a:cubicBezTo>
                <a:cubicBezTo>
                  <a:pt x="267070" y="80784"/>
                  <a:pt x="263973" y="66331"/>
                  <a:pt x="260704" y="52049"/>
                </a:cubicBezTo>
                <a:cubicBezTo>
                  <a:pt x="258639" y="42758"/>
                  <a:pt x="260876" y="38112"/>
                  <a:pt x="269135" y="33638"/>
                </a:cubicBezTo>
                <a:cubicBezTo>
                  <a:pt x="272921" y="31746"/>
                  <a:pt x="276706" y="30197"/>
                  <a:pt x="280664" y="28820"/>
                </a:cubicBezTo>
                <a:cubicBezTo>
                  <a:pt x="289095" y="26240"/>
                  <a:pt x="293913" y="27788"/>
                  <a:pt x="298903" y="35359"/>
                </a:cubicBezTo>
                <a:cubicBezTo>
                  <a:pt x="306817" y="47576"/>
                  <a:pt x="314733" y="59792"/>
                  <a:pt x="321959" y="72525"/>
                </a:cubicBezTo>
                <a:cubicBezTo>
                  <a:pt x="325745" y="79064"/>
                  <a:pt x="330907" y="81300"/>
                  <a:pt x="337961" y="80268"/>
                </a:cubicBezTo>
                <a:cubicBezTo>
                  <a:pt x="345360" y="79064"/>
                  <a:pt x="352587" y="77171"/>
                  <a:pt x="359470" y="74246"/>
                </a:cubicBezTo>
                <a:cubicBezTo>
                  <a:pt x="364459" y="72009"/>
                  <a:pt x="367213" y="68568"/>
                  <a:pt x="367385" y="62717"/>
                </a:cubicBezTo>
                <a:cubicBezTo>
                  <a:pt x="367729" y="47748"/>
                  <a:pt x="368589" y="32950"/>
                  <a:pt x="369105" y="17980"/>
                </a:cubicBezTo>
                <a:cubicBezTo>
                  <a:pt x="369449" y="8345"/>
                  <a:pt x="372547" y="4215"/>
                  <a:pt x="381838" y="1634"/>
                </a:cubicBezTo>
                <a:cubicBezTo>
                  <a:pt x="383386" y="1290"/>
                  <a:pt x="384935" y="774"/>
                  <a:pt x="386484" y="602"/>
                </a:cubicBezTo>
                <a:cubicBezTo>
                  <a:pt x="403518" y="-1291"/>
                  <a:pt x="407648" y="602"/>
                  <a:pt x="412122" y="16260"/>
                </a:cubicBezTo>
                <a:cubicBezTo>
                  <a:pt x="415735" y="28992"/>
                  <a:pt x="420037" y="41381"/>
                  <a:pt x="423478" y="54114"/>
                </a:cubicBezTo>
                <a:cubicBezTo>
                  <a:pt x="425198" y="60136"/>
                  <a:pt x="428812" y="63406"/>
                  <a:pt x="434662" y="64266"/>
                </a:cubicBezTo>
                <a:cubicBezTo>
                  <a:pt x="442749" y="65299"/>
                  <a:pt x="451008" y="65299"/>
                  <a:pt x="459095" y="64266"/>
                </a:cubicBezTo>
                <a:cubicBezTo>
                  <a:pt x="464774" y="63578"/>
                  <a:pt x="468215" y="60136"/>
                  <a:pt x="469935" y="54458"/>
                </a:cubicBezTo>
                <a:cubicBezTo>
                  <a:pt x="474065" y="40521"/>
                  <a:pt x="478367" y="26584"/>
                  <a:pt x="482669" y="12646"/>
                </a:cubicBezTo>
                <a:cubicBezTo>
                  <a:pt x="485938" y="2322"/>
                  <a:pt x="489207" y="-87"/>
                  <a:pt x="500047" y="85"/>
                </a:cubicBezTo>
                <a:close/>
              </a:path>
            </a:pathLst>
          </a:custGeom>
          <a:solidFill>
            <a:schemeClr val="bg1"/>
          </a:solidFill>
          <a:ln w="5155" cap="flat">
            <a:noFill/>
            <a:prstDash val="solid"/>
            <a:miter/>
          </a:ln>
        </p:spPr>
        <p:txBody>
          <a:bodyPr wrap="square" rtlCol="0" anchor="ctr">
            <a:noAutofit/>
          </a:bodyPr>
          <a:lstStyle/>
          <a:p>
            <a:endParaRPr lang="en-US"/>
          </a:p>
        </p:txBody>
      </p:sp>
      <p:grpSp>
        <p:nvGrpSpPr>
          <p:cNvPr id="6" name="Group 5">
            <a:extLst>
              <a:ext uri="{FF2B5EF4-FFF2-40B4-BE49-F238E27FC236}">
                <a16:creationId xmlns:a16="http://schemas.microsoft.com/office/drawing/2014/main" id="{4A8E10A3-87FE-411F-8160-E4A16FBE5C18}"/>
              </a:ext>
            </a:extLst>
          </p:cNvPr>
          <p:cNvGrpSpPr/>
          <p:nvPr/>
        </p:nvGrpSpPr>
        <p:grpSpPr>
          <a:xfrm>
            <a:off x="9303434" y="3492246"/>
            <a:ext cx="1239124" cy="577933"/>
            <a:chOff x="9321722" y="3647694"/>
            <a:chExt cx="1239124" cy="577933"/>
          </a:xfrm>
        </p:grpSpPr>
        <p:grpSp>
          <p:nvGrpSpPr>
            <p:cNvPr id="135" name="Group 134">
              <a:extLst>
                <a:ext uri="{FF2B5EF4-FFF2-40B4-BE49-F238E27FC236}">
                  <a16:creationId xmlns:a16="http://schemas.microsoft.com/office/drawing/2014/main" id="{D9DFACE2-C01D-41A1-9C0A-6263A2FEB124}"/>
                </a:ext>
              </a:extLst>
            </p:cNvPr>
            <p:cNvGrpSpPr/>
            <p:nvPr/>
          </p:nvGrpSpPr>
          <p:grpSpPr>
            <a:xfrm rot="9652240">
              <a:off x="9321722" y="3647694"/>
              <a:ext cx="830987" cy="577933"/>
              <a:chOff x="5405974" y="1533288"/>
              <a:chExt cx="611040" cy="424965"/>
            </a:xfrm>
          </p:grpSpPr>
          <p:sp>
            <p:nvSpPr>
              <p:cNvPr id="145" name="Trapezoid 144">
                <a:extLst>
                  <a:ext uri="{FF2B5EF4-FFF2-40B4-BE49-F238E27FC236}">
                    <a16:creationId xmlns:a16="http://schemas.microsoft.com/office/drawing/2014/main" id="{7933EEAA-4372-4E6E-B080-989D7C864400}"/>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rapezoid 145">
                <a:extLst>
                  <a:ext uri="{FF2B5EF4-FFF2-40B4-BE49-F238E27FC236}">
                    <a16:creationId xmlns:a16="http://schemas.microsoft.com/office/drawing/2014/main" id="{3D83A195-5740-4BED-B69A-C7FA44BE5FA7}"/>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rapezoid 146">
                <a:extLst>
                  <a:ext uri="{FF2B5EF4-FFF2-40B4-BE49-F238E27FC236}">
                    <a16:creationId xmlns:a16="http://schemas.microsoft.com/office/drawing/2014/main" id="{3B4FC330-7F8A-43B5-985B-55F5E4F35871}"/>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rapezoid 147">
                <a:extLst>
                  <a:ext uri="{FF2B5EF4-FFF2-40B4-BE49-F238E27FC236}">
                    <a16:creationId xmlns:a16="http://schemas.microsoft.com/office/drawing/2014/main" id="{CCE0CA2E-64C6-4D2B-B04B-0556FBF44D65}"/>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rapezoid 148">
                <a:extLst>
                  <a:ext uri="{FF2B5EF4-FFF2-40B4-BE49-F238E27FC236}">
                    <a16:creationId xmlns:a16="http://schemas.microsoft.com/office/drawing/2014/main" id="{EFF41D70-805D-4A30-926C-EDBBE6189782}"/>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6755CC93-2275-4511-A2BE-B151B3A394B3}"/>
                </a:ext>
              </a:extLst>
            </p:cNvPr>
            <p:cNvGrpSpPr/>
            <p:nvPr/>
          </p:nvGrpSpPr>
          <p:grpSpPr>
            <a:xfrm rot="2979890" flipH="1">
              <a:off x="10051358" y="3654191"/>
              <a:ext cx="509488" cy="509489"/>
              <a:chOff x="5108331" y="1463790"/>
              <a:chExt cx="374637" cy="374637"/>
            </a:xfrm>
          </p:grpSpPr>
          <p:sp>
            <p:nvSpPr>
              <p:cNvPr id="138" name="Oval 137">
                <a:extLst>
                  <a:ext uri="{FF2B5EF4-FFF2-40B4-BE49-F238E27FC236}">
                    <a16:creationId xmlns:a16="http://schemas.microsoft.com/office/drawing/2014/main" id="{6862881E-F60F-462D-85D7-9BC8170787EA}"/>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Shape 138">
                <a:extLst>
                  <a:ext uri="{FF2B5EF4-FFF2-40B4-BE49-F238E27FC236}">
                    <a16:creationId xmlns:a16="http://schemas.microsoft.com/office/drawing/2014/main" id="{BE4FBBD6-5D50-4CF2-9DD3-40C94371A74B}"/>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sp>
        <p:nvSpPr>
          <p:cNvPr id="79" name="TextBox 78">
            <a:extLst>
              <a:ext uri="{FF2B5EF4-FFF2-40B4-BE49-F238E27FC236}">
                <a16:creationId xmlns:a16="http://schemas.microsoft.com/office/drawing/2014/main" id="{B47F0C09-935A-4A9F-9D9B-75F670BC2EFB}"/>
              </a:ext>
            </a:extLst>
          </p:cNvPr>
          <p:cNvSpPr txBox="1"/>
          <p:nvPr/>
        </p:nvSpPr>
        <p:spPr>
          <a:xfrm>
            <a:off x="-568629" y="1869384"/>
            <a:ext cx="12192000" cy="1938992"/>
          </a:xfrm>
          <a:prstGeom prst="rect">
            <a:avLst/>
          </a:prstGeom>
          <a:noFill/>
        </p:spPr>
        <p:txBody>
          <a:bodyPr wrap="square" rtlCol="0" anchor="ctr">
            <a:spAutoFit/>
          </a:bodyPr>
          <a:lstStyle/>
          <a:p>
            <a:pPr algn="ctr"/>
            <a:r>
              <a:rPr lang="en-GB" sz="4000" b="1" dirty="0">
                <a:solidFill>
                  <a:schemeClr val="bg1"/>
                </a:solidFill>
                <a:effectLst/>
                <a:latin typeface="Raleway" panose="020B0503030101060003" pitchFamily="34" charset="77"/>
                <a:ea typeface="Raleway" panose="020B0503030101060003" pitchFamily="34" charset="77"/>
                <a:cs typeface="Raleway" panose="020B0503030101060003" pitchFamily="34" charset="77"/>
              </a:rPr>
              <a:t>CST 3340</a:t>
            </a:r>
          </a:p>
          <a:p>
            <a:pPr algn="ctr"/>
            <a:r>
              <a:rPr lang="en-GB" sz="4000" b="1" dirty="0">
                <a:solidFill>
                  <a:schemeClr val="bg1"/>
                </a:solidFill>
                <a:effectLst/>
                <a:latin typeface="Raleway" panose="020B0503030101060003" pitchFamily="34" charset="77"/>
                <a:ea typeface="Raleway" panose="020B0503030101060003" pitchFamily="34" charset="77"/>
                <a:cs typeface="Raleway" panose="020B0503030101060003" pitchFamily="34" charset="77"/>
              </a:rPr>
              <a:t> </a:t>
            </a:r>
          </a:p>
          <a:p>
            <a:pPr algn="ctr"/>
            <a:r>
              <a:rPr lang="en-GB" sz="4000" b="1" dirty="0">
                <a:solidFill>
                  <a:schemeClr val="bg1"/>
                </a:solidFill>
                <a:effectLst/>
                <a:latin typeface="Raleway" panose="020B0503030101060003" pitchFamily="34" charset="77"/>
                <a:ea typeface="Raleway" panose="020B0503030101060003" pitchFamily="34" charset="77"/>
                <a:cs typeface="Raleway" panose="020B0503030101060003" pitchFamily="34" charset="77"/>
              </a:rPr>
              <a:t>BUSINESS INTELLIGENCE</a:t>
            </a:r>
            <a:endParaRPr lang="en-AE" sz="4000" b="1" dirty="0">
              <a:solidFill>
                <a:schemeClr val="bg1"/>
              </a:solidFill>
              <a:effectLst/>
              <a:latin typeface="Raleway" panose="020B0503030101060003" pitchFamily="34" charset="77"/>
              <a:ea typeface="Raleway" panose="020B0503030101060003" pitchFamily="34" charset="77"/>
              <a:cs typeface="Raleway" panose="020B0503030101060003" pitchFamily="34" charset="77"/>
            </a:endParaRPr>
          </a:p>
        </p:txBody>
      </p:sp>
      <p:sp>
        <p:nvSpPr>
          <p:cNvPr id="80" name="TextBox 79">
            <a:extLst>
              <a:ext uri="{FF2B5EF4-FFF2-40B4-BE49-F238E27FC236}">
                <a16:creationId xmlns:a16="http://schemas.microsoft.com/office/drawing/2014/main" id="{F10AD175-3BE0-4030-A3E2-687241974AF5}"/>
              </a:ext>
            </a:extLst>
          </p:cNvPr>
          <p:cNvSpPr txBox="1"/>
          <p:nvPr/>
        </p:nvSpPr>
        <p:spPr>
          <a:xfrm>
            <a:off x="-528020" y="4094816"/>
            <a:ext cx="12218308" cy="584775"/>
          </a:xfrm>
          <a:prstGeom prst="rect">
            <a:avLst/>
          </a:prstGeom>
          <a:noFill/>
        </p:spPr>
        <p:txBody>
          <a:bodyPr wrap="square" rtlCol="0" anchor="ctr">
            <a:spAutoFit/>
          </a:bodyPr>
          <a:lstStyle/>
          <a:p>
            <a:pPr algn="ctr"/>
            <a:r>
              <a:rPr lang="en-US" altLang="ko-KR" sz="3200" dirty="0">
                <a:solidFill>
                  <a:schemeClr val="bg1"/>
                </a:solidFill>
                <a:cs typeface="Arial" pitchFamily="34" charset="0"/>
              </a:rPr>
              <a:t>Coursework 2 </a:t>
            </a:r>
            <a:endParaRPr lang="ko-KR" altLang="en-US" sz="3200" dirty="0">
              <a:solidFill>
                <a:schemeClr val="bg1"/>
              </a:solidFill>
              <a:cs typeface="Arial" pitchFamily="34" charset="0"/>
            </a:endParaRPr>
          </a:p>
        </p:txBody>
      </p:sp>
      <p:grpSp>
        <p:nvGrpSpPr>
          <p:cNvPr id="4" name="Group 3">
            <a:extLst>
              <a:ext uri="{FF2B5EF4-FFF2-40B4-BE49-F238E27FC236}">
                <a16:creationId xmlns:a16="http://schemas.microsoft.com/office/drawing/2014/main" id="{8443A88D-85DD-43A3-8732-47D97401EECE}"/>
              </a:ext>
            </a:extLst>
          </p:cNvPr>
          <p:cNvGrpSpPr/>
          <p:nvPr/>
        </p:nvGrpSpPr>
        <p:grpSpPr>
          <a:xfrm>
            <a:off x="2904492" y="1491640"/>
            <a:ext cx="719484" cy="1265041"/>
            <a:chOff x="2904492" y="1491640"/>
            <a:chExt cx="719484" cy="1265041"/>
          </a:xfrm>
        </p:grpSpPr>
        <p:grpSp>
          <p:nvGrpSpPr>
            <p:cNvPr id="114" name="Group 113">
              <a:extLst>
                <a:ext uri="{FF2B5EF4-FFF2-40B4-BE49-F238E27FC236}">
                  <a16:creationId xmlns:a16="http://schemas.microsoft.com/office/drawing/2014/main" id="{102E8560-FD37-4513-B6D2-1C6C77AAFC4D}"/>
                </a:ext>
              </a:extLst>
            </p:cNvPr>
            <p:cNvGrpSpPr/>
            <p:nvPr/>
          </p:nvGrpSpPr>
          <p:grpSpPr>
            <a:xfrm rot="3348710">
              <a:off x="2921335" y="2054040"/>
              <a:ext cx="827730" cy="577552"/>
              <a:chOff x="5405974" y="1533288"/>
              <a:chExt cx="608646" cy="424685"/>
            </a:xfrm>
          </p:grpSpPr>
          <p:sp>
            <p:nvSpPr>
              <p:cNvPr id="90" name="Trapezoid 89">
                <a:extLst>
                  <a:ext uri="{FF2B5EF4-FFF2-40B4-BE49-F238E27FC236}">
                    <a16:creationId xmlns:a16="http://schemas.microsoft.com/office/drawing/2014/main" id="{66F17736-523B-4733-8F89-65A939EC03E5}"/>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9718FD80-7C49-4094-8FBD-D3601FF8C90E}"/>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apezoid 88">
                <a:extLst>
                  <a:ext uri="{FF2B5EF4-FFF2-40B4-BE49-F238E27FC236}">
                    <a16:creationId xmlns:a16="http://schemas.microsoft.com/office/drawing/2014/main" id="{EF77CC75-10ED-4334-8C55-E2BFF7F39355}"/>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apezoid 92">
                <a:extLst>
                  <a:ext uri="{FF2B5EF4-FFF2-40B4-BE49-F238E27FC236}">
                    <a16:creationId xmlns:a16="http://schemas.microsoft.com/office/drawing/2014/main" id="{B7AD5D59-46AE-4863-AE03-B88E6E7A5510}"/>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rapezoid 91">
                <a:extLst>
                  <a:ext uri="{FF2B5EF4-FFF2-40B4-BE49-F238E27FC236}">
                    <a16:creationId xmlns:a16="http://schemas.microsoft.com/office/drawing/2014/main" id="{15E0BCD7-EF9F-4A1E-BE33-C96CD4ACA15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A82C3C5-6304-401A-82B3-EDC0E26976CF}"/>
                </a:ext>
              </a:extLst>
            </p:cNvPr>
            <p:cNvGrpSpPr/>
            <p:nvPr/>
          </p:nvGrpSpPr>
          <p:grpSpPr>
            <a:xfrm rot="3536101">
              <a:off x="2904493" y="1491639"/>
              <a:ext cx="509488" cy="509489"/>
              <a:chOff x="5108331" y="1463790"/>
              <a:chExt cx="374637" cy="374637"/>
            </a:xfrm>
          </p:grpSpPr>
          <p:sp>
            <p:nvSpPr>
              <p:cNvPr id="88" name="Oval 87">
                <a:extLst>
                  <a:ext uri="{FF2B5EF4-FFF2-40B4-BE49-F238E27FC236}">
                    <a16:creationId xmlns:a16="http://schemas.microsoft.com/office/drawing/2014/main" id="{56792953-F4B9-43CC-8511-49184ED79294}"/>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FE9EAEF9-FEFC-4538-A8A8-6863A8156719}"/>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sp>
        <p:nvSpPr>
          <p:cNvPr id="2" name="TextBox 1">
            <a:extLst>
              <a:ext uri="{FF2B5EF4-FFF2-40B4-BE49-F238E27FC236}">
                <a16:creationId xmlns:a16="http://schemas.microsoft.com/office/drawing/2014/main" id="{6926A00C-B0F4-E1DD-D4D1-67822C4D5A72}"/>
              </a:ext>
            </a:extLst>
          </p:cNvPr>
          <p:cNvSpPr txBox="1"/>
          <p:nvPr/>
        </p:nvSpPr>
        <p:spPr>
          <a:xfrm>
            <a:off x="-441715" y="5343102"/>
            <a:ext cx="12191852" cy="1200329"/>
          </a:xfrm>
          <a:prstGeom prst="rect">
            <a:avLst/>
          </a:prstGeom>
          <a:noFill/>
        </p:spPr>
        <p:txBody>
          <a:bodyPr wrap="square" rtlCol="0" anchor="ctr">
            <a:spAutoFit/>
          </a:bodyPr>
          <a:lstStyle/>
          <a:p>
            <a:pPr algn="ctr">
              <a:lnSpc>
                <a:spcPct val="130000"/>
              </a:lnSpc>
            </a:pPr>
            <a:r>
              <a:rPr lang="en-GB" sz="2000" dirty="0">
                <a:solidFill>
                  <a:schemeClr val="bg1"/>
                </a:solidFill>
                <a:effectLst/>
                <a:latin typeface="Lato" panose="020F0502020204030203" pitchFamily="34" charset="0"/>
                <a:ea typeface="Lato" panose="020F0502020204030203" pitchFamily="34" charset="0"/>
                <a:cs typeface="Lato" panose="020F0502020204030203" pitchFamily="34" charset="0"/>
              </a:rPr>
              <a:t>Huda Inayatullah Shaikh</a:t>
            </a:r>
            <a:endParaRPr lang="en-AE" sz="20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ctr">
              <a:lnSpc>
                <a:spcPct val="130000"/>
              </a:lnSpc>
            </a:pPr>
            <a:r>
              <a:rPr lang="en-GB" sz="2000" dirty="0">
                <a:solidFill>
                  <a:schemeClr val="bg1"/>
                </a:solidFill>
                <a:effectLst/>
                <a:latin typeface="Lato" panose="020F0502020204030203" pitchFamily="34" charset="0"/>
                <a:ea typeface="Lato" panose="020F0502020204030203" pitchFamily="34" charset="0"/>
                <a:cs typeface="Lato" panose="020F0502020204030203" pitchFamily="34" charset="0"/>
              </a:rPr>
              <a:t>M00794693</a:t>
            </a:r>
            <a:endParaRPr lang="en-AE" sz="20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ctr"/>
            <a:endParaRPr lang="ko-KR" altLang="en-US" sz="2000" dirty="0">
              <a:solidFill>
                <a:schemeClr val="bg1"/>
              </a:solidFill>
              <a:cs typeface="Arial" pitchFamily="34" charset="0"/>
            </a:endParaRPr>
          </a:p>
        </p:txBody>
      </p:sp>
      <p:pic>
        <p:nvPicPr>
          <p:cNvPr id="58" name="Audio 57">
            <a:hlinkClick r:id="" action="ppaction://media"/>
            <a:extLst>
              <a:ext uri="{FF2B5EF4-FFF2-40B4-BE49-F238E27FC236}">
                <a16:creationId xmlns:a16="http://schemas.microsoft.com/office/drawing/2014/main" id="{EC505632-6172-EDEF-65D4-499972EDEA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543751"/>
      </p:ext>
    </p:extLst>
  </p:cSld>
  <p:clrMapOvr>
    <a:masterClrMapping/>
  </p:clrMapOvr>
  <mc:AlternateContent xmlns:mc="http://schemas.openxmlformats.org/markup-compatibility/2006">
    <mc:Choice xmlns:p14="http://schemas.microsoft.com/office/powerpoint/2010/main" Requires="p14">
      <p:transition spd="slow" p14:dur="2000" advTm="15127"/>
    </mc:Choice>
    <mc:Fallback>
      <p:transition spd="slow" advTm="15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13623931-15D2-4834-8280-54ACC1445BD1}"/>
              </a:ext>
            </a:extLst>
          </p:cNvPr>
          <p:cNvSpPr txBox="1"/>
          <p:nvPr/>
        </p:nvSpPr>
        <p:spPr>
          <a:xfrm>
            <a:off x="898488" y="70782"/>
            <a:ext cx="6603439" cy="923330"/>
          </a:xfrm>
          <a:prstGeom prst="rect">
            <a:avLst/>
          </a:prstGeom>
          <a:noFill/>
        </p:spPr>
        <p:txBody>
          <a:bodyPr wrap="square" rtlCol="0" anchor="ctr">
            <a:spAutoFit/>
          </a:bodyPr>
          <a:lstStyle/>
          <a:p>
            <a:r>
              <a:rPr lang="en-US" altLang="ko-KR" sz="5400" dirty="0">
                <a:solidFill>
                  <a:schemeClr val="accent2"/>
                </a:solidFill>
                <a:cs typeface="Arial" pitchFamily="34" charset="0"/>
              </a:rPr>
              <a:t>Agenda</a:t>
            </a:r>
          </a:p>
        </p:txBody>
      </p:sp>
      <p:sp>
        <p:nvSpPr>
          <p:cNvPr id="122" name="TextBox 121">
            <a:extLst>
              <a:ext uri="{FF2B5EF4-FFF2-40B4-BE49-F238E27FC236}">
                <a16:creationId xmlns:a16="http://schemas.microsoft.com/office/drawing/2014/main" id="{CC8905E8-278A-4BD2-B75B-0CAAFBDB26F1}"/>
              </a:ext>
            </a:extLst>
          </p:cNvPr>
          <p:cNvSpPr txBox="1"/>
          <p:nvPr/>
        </p:nvSpPr>
        <p:spPr>
          <a:xfrm>
            <a:off x="740166" y="1115742"/>
            <a:ext cx="958096" cy="646331"/>
          </a:xfrm>
          <a:prstGeom prst="rect">
            <a:avLst/>
          </a:prstGeom>
          <a:noFill/>
        </p:spPr>
        <p:txBody>
          <a:bodyPr wrap="square" lIns="108000" rIns="108000"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26" name="TextBox 25">
            <a:extLst>
              <a:ext uri="{FF2B5EF4-FFF2-40B4-BE49-F238E27FC236}">
                <a16:creationId xmlns:a16="http://schemas.microsoft.com/office/drawing/2014/main" id="{6BEEEB66-0819-4EF7-B983-0AFE673F7D27}"/>
              </a:ext>
            </a:extLst>
          </p:cNvPr>
          <p:cNvSpPr txBox="1"/>
          <p:nvPr/>
        </p:nvSpPr>
        <p:spPr>
          <a:xfrm>
            <a:off x="1695434" y="1206108"/>
            <a:ext cx="5737181" cy="432792"/>
          </a:xfrm>
          <a:prstGeom prst="roundRect">
            <a:avLst>
              <a:gd name="adj" fmla="val 50000"/>
            </a:avLst>
          </a:prstGeom>
          <a:solidFill>
            <a:schemeClr val="accent1"/>
          </a:solidFill>
        </p:spPr>
        <p:txBody>
          <a:bodyPr wrap="square" lIns="274320" rtlCol="0" anchor="ctr">
            <a:spAutoFit/>
          </a:bodyPr>
          <a:lstStyle/>
          <a:p>
            <a:r>
              <a:rPr lang="en-US" altLang="ko-KR" sz="1400" b="1" dirty="0">
                <a:solidFill>
                  <a:schemeClr val="bg1"/>
                </a:solidFill>
                <a:cs typeface="Arial" pitchFamily="34" charset="0"/>
              </a:rPr>
              <a:t>Introduction to Data Set</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84E08AEC-260E-4620-A344-02DA4D7253FC}"/>
              </a:ext>
            </a:extLst>
          </p:cNvPr>
          <p:cNvSpPr txBox="1"/>
          <p:nvPr/>
        </p:nvSpPr>
        <p:spPr>
          <a:xfrm>
            <a:off x="740166" y="2381306"/>
            <a:ext cx="958096" cy="646331"/>
          </a:xfrm>
          <a:prstGeom prst="rect">
            <a:avLst/>
          </a:prstGeom>
          <a:noFill/>
        </p:spPr>
        <p:txBody>
          <a:bodyPr wrap="square" lIns="108000" rIns="108000"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32" name="TextBox 31">
            <a:extLst>
              <a:ext uri="{FF2B5EF4-FFF2-40B4-BE49-F238E27FC236}">
                <a16:creationId xmlns:a16="http://schemas.microsoft.com/office/drawing/2014/main" id="{163675F2-9A72-4B96-9291-9F0BED2AF5D7}"/>
              </a:ext>
            </a:extLst>
          </p:cNvPr>
          <p:cNvSpPr txBox="1"/>
          <p:nvPr/>
        </p:nvSpPr>
        <p:spPr>
          <a:xfrm>
            <a:off x="1749364" y="2512584"/>
            <a:ext cx="5737181" cy="432792"/>
          </a:xfrm>
          <a:prstGeom prst="roundRect">
            <a:avLst>
              <a:gd name="adj" fmla="val 50000"/>
            </a:avLst>
          </a:prstGeom>
          <a:solidFill>
            <a:schemeClr val="accent2"/>
          </a:solidFill>
        </p:spPr>
        <p:txBody>
          <a:bodyPr wrap="square" lIns="274320" rtlCol="0" anchor="ctr">
            <a:spAutoFit/>
          </a:bodyPr>
          <a:lstStyle/>
          <a:p>
            <a:r>
              <a:rPr lang="en-US" altLang="ko-KR" sz="1400" b="1" dirty="0">
                <a:solidFill>
                  <a:schemeClr val="bg1"/>
                </a:solidFill>
                <a:cs typeface="Arial" pitchFamily="34" charset="0"/>
              </a:rPr>
              <a:t>Data Analysis &amp; Visualization</a:t>
            </a:r>
            <a:endParaRPr lang="ko-KR" altLang="en-US" sz="1400" b="1" dirty="0">
              <a:solidFill>
                <a:schemeClr val="bg1"/>
              </a:solidFill>
              <a:cs typeface="Arial" pitchFamily="34" charset="0"/>
            </a:endParaRPr>
          </a:p>
        </p:txBody>
      </p:sp>
      <p:sp>
        <p:nvSpPr>
          <p:cNvPr id="34" name="TextBox 33">
            <a:extLst>
              <a:ext uri="{FF2B5EF4-FFF2-40B4-BE49-F238E27FC236}">
                <a16:creationId xmlns:a16="http://schemas.microsoft.com/office/drawing/2014/main" id="{9DC92E20-0B25-47A5-9ABF-8CBCF8F31CF5}"/>
              </a:ext>
            </a:extLst>
          </p:cNvPr>
          <p:cNvSpPr txBox="1"/>
          <p:nvPr/>
        </p:nvSpPr>
        <p:spPr>
          <a:xfrm>
            <a:off x="771884" y="3645003"/>
            <a:ext cx="958096" cy="646331"/>
          </a:xfrm>
          <a:prstGeom prst="rect">
            <a:avLst/>
          </a:prstGeom>
          <a:noFill/>
        </p:spPr>
        <p:txBody>
          <a:bodyPr wrap="square" lIns="108000" rIns="108000"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sp>
        <p:nvSpPr>
          <p:cNvPr id="37" name="TextBox 36">
            <a:extLst>
              <a:ext uri="{FF2B5EF4-FFF2-40B4-BE49-F238E27FC236}">
                <a16:creationId xmlns:a16="http://schemas.microsoft.com/office/drawing/2014/main" id="{FB2A0BE8-4E1C-478F-AE7B-D913C667D3CA}"/>
              </a:ext>
            </a:extLst>
          </p:cNvPr>
          <p:cNvSpPr txBox="1"/>
          <p:nvPr/>
        </p:nvSpPr>
        <p:spPr>
          <a:xfrm>
            <a:off x="1807852" y="3753780"/>
            <a:ext cx="5737181" cy="432792"/>
          </a:xfrm>
          <a:prstGeom prst="roundRect">
            <a:avLst>
              <a:gd name="adj" fmla="val 50000"/>
            </a:avLst>
          </a:prstGeom>
          <a:solidFill>
            <a:schemeClr val="accent3"/>
          </a:solidFill>
        </p:spPr>
        <p:txBody>
          <a:bodyPr wrap="square" lIns="274320" rtlCol="0" anchor="ctr">
            <a:spAutoFit/>
          </a:bodyPr>
          <a:lstStyle/>
          <a:p>
            <a:r>
              <a:rPr lang="en-US" altLang="ko-KR" sz="1400" b="1" dirty="0">
                <a:solidFill>
                  <a:schemeClr val="bg1"/>
                </a:solidFill>
                <a:cs typeface="Arial" pitchFamily="34" charset="0"/>
              </a:rPr>
              <a:t>Data Mining</a:t>
            </a:r>
            <a:endParaRPr lang="ko-KR" altLang="en-US" sz="1400" b="1" dirty="0">
              <a:solidFill>
                <a:schemeClr val="bg1"/>
              </a:solidFill>
              <a:cs typeface="Arial" pitchFamily="34" charset="0"/>
            </a:endParaRPr>
          </a:p>
        </p:txBody>
      </p:sp>
      <p:sp>
        <p:nvSpPr>
          <p:cNvPr id="39" name="TextBox 38">
            <a:extLst>
              <a:ext uri="{FF2B5EF4-FFF2-40B4-BE49-F238E27FC236}">
                <a16:creationId xmlns:a16="http://schemas.microsoft.com/office/drawing/2014/main" id="{A775E27B-4D35-43D7-8422-85D445BDB7E1}"/>
              </a:ext>
            </a:extLst>
          </p:cNvPr>
          <p:cNvSpPr txBox="1"/>
          <p:nvPr/>
        </p:nvSpPr>
        <p:spPr>
          <a:xfrm>
            <a:off x="754457" y="4947218"/>
            <a:ext cx="958096" cy="646331"/>
          </a:xfrm>
          <a:prstGeom prst="rect">
            <a:avLst/>
          </a:prstGeom>
          <a:noFill/>
        </p:spPr>
        <p:txBody>
          <a:bodyPr wrap="square" lIns="108000" rIns="108000" rtlCol="0" anchor="ctr">
            <a:spAutoFit/>
          </a:bodyPr>
          <a:lstStyle/>
          <a:p>
            <a:pPr algn="ctr"/>
            <a:r>
              <a:rPr lang="en-US" altLang="ko-KR" sz="3600" b="1" dirty="0">
                <a:solidFill>
                  <a:schemeClr val="accent4"/>
                </a:solidFill>
                <a:cs typeface="Arial" pitchFamily="34" charset="0"/>
              </a:rPr>
              <a:t>04</a:t>
            </a:r>
            <a:endParaRPr lang="ko-KR" altLang="en-US" sz="3600" b="1" dirty="0">
              <a:solidFill>
                <a:schemeClr val="accent4"/>
              </a:solidFill>
              <a:cs typeface="Arial" pitchFamily="34" charset="0"/>
            </a:endParaRPr>
          </a:p>
        </p:txBody>
      </p:sp>
      <p:sp>
        <p:nvSpPr>
          <p:cNvPr id="42" name="TextBox 41">
            <a:extLst>
              <a:ext uri="{FF2B5EF4-FFF2-40B4-BE49-F238E27FC236}">
                <a16:creationId xmlns:a16="http://schemas.microsoft.com/office/drawing/2014/main" id="{04AE23BF-9144-41BB-82CF-6D901195B783}"/>
              </a:ext>
            </a:extLst>
          </p:cNvPr>
          <p:cNvSpPr txBox="1"/>
          <p:nvPr/>
        </p:nvSpPr>
        <p:spPr>
          <a:xfrm>
            <a:off x="1756749" y="5057544"/>
            <a:ext cx="5737181" cy="432792"/>
          </a:xfrm>
          <a:prstGeom prst="roundRect">
            <a:avLst>
              <a:gd name="adj" fmla="val 50000"/>
            </a:avLst>
          </a:prstGeom>
          <a:solidFill>
            <a:schemeClr val="accent4"/>
          </a:solidFill>
        </p:spPr>
        <p:txBody>
          <a:bodyPr wrap="square" lIns="274320" rtlCol="0" anchor="ctr">
            <a:spAutoFit/>
          </a:bodyPr>
          <a:lstStyle/>
          <a:p>
            <a:r>
              <a:rPr lang="en-US" altLang="ko-KR" sz="1400" b="1" dirty="0">
                <a:solidFill>
                  <a:schemeClr val="bg1"/>
                </a:solidFill>
                <a:cs typeface="Arial" pitchFamily="34" charset="0"/>
              </a:rPr>
              <a:t>Conclusion</a:t>
            </a:r>
            <a:endParaRPr lang="ko-KR" altLang="en-US" sz="1400" b="1" dirty="0">
              <a:solidFill>
                <a:schemeClr val="bg1"/>
              </a:solidFill>
              <a:cs typeface="Arial" pitchFamily="34" charset="0"/>
            </a:endParaRPr>
          </a:p>
        </p:txBody>
      </p:sp>
      <p:sp>
        <p:nvSpPr>
          <p:cNvPr id="9" name="TextBox 8">
            <a:extLst>
              <a:ext uri="{FF2B5EF4-FFF2-40B4-BE49-F238E27FC236}">
                <a16:creationId xmlns:a16="http://schemas.microsoft.com/office/drawing/2014/main" id="{51B9B033-609B-8479-CB72-BB25B55F1E15}"/>
              </a:ext>
            </a:extLst>
          </p:cNvPr>
          <p:cNvSpPr txBox="1"/>
          <p:nvPr/>
        </p:nvSpPr>
        <p:spPr>
          <a:xfrm>
            <a:off x="3356658" y="1898248"/>
            <a:ext cx="184731" cy="369332"/>
          </a:xfrm>
          <a:prstGeom prst="rect">
            <a:avLst/>
          </a:prstGeom>
          <a:noFill/>
        </p:spPr>
        <p:txBody>
          <a:bodyPr wrap="none" rtlCol="0">
            <a:spAutoFit/>
          </a:bodyPr>
          <a:lstStyle/>
          <a:p>
            <a:endParaRPr lang="en-AE" dirty="0"/>
          </a:p>
        </p:txBody>
      </p:sp>
      <p:sp>
        <p:nvSpPr>
          <p:cNvPr id="11" name="Rectangle 10">
            <a:extLst>
              <a:ext uri="{FF2B5EF4-FFF2-40B4-BE49-F238E27FC236}">
                <a16:creationId xmlns:a16="http://schemas.microsoft.com/office/drawing/2014/main" id="{B5BE25FB-FD42-972C-96FC-0984AC06B035}"/>
              </a:ext>
            </a:extLst>
          </p:cNvPr>
          <p:cNvSpPr/>
          <p:nvPr/>
        </p:nvSpPr>
        <p:spPr>
          <a:xfrm>
            <a:off x="0" y="271069"/>
            <a:ext cx="798653"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2" name="Rectangle 11">
            <a:extLst>
              <a:ext uri="{FF2B5EF4-FFF2-40B4-BE49-F238E27FC236}">
                <a16:creationId xmlns:a16="http://schemas.microsoft.com/office/drawing/2014/main" id="{788AF937-82C4-187C-6D75-FE1A13B28E3F}"/>
              </a:ext>
            </a:extLst>
          </p:cNvPr>
          <p:cNvSpPr/>
          <p:nvPr/>
        </p:nvSpPr>
        <p:spPr>
          <a:xfrm>
            <a:off x="0" y="6493397"/>
            <a:ext cx="12192000" cy="36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3" name="TextBox 12">
            <a:extLst>
              <a:ext uri="{FF2B5EF4-FFF2-40B4-BE49-F238E27FC236}">
                <a16:creationId xmlns:a16="http://schemas.microsoft.com/office/drawing/2014/main" id="{6D235C27-FC85-EA4F-7B67-03F6E80B0A4B}"/>
              </a:ext>
            </a:extLst>
          </p:cNvPr>
          <p:cNvSpPr txBox="1"/>
          <p:nvPr/>
        </p:nvSpPr>
        <p:spPr>
          <a:xfrm>
            <a:off x="-1476684" y="6482939"/>
            <a:ext cx="6128794" cy="340606"/>
          </a:xfrm>
          <a:prstGeom prst="rect">
            <a:avLst/>
          </a:prstGeom>
          <a:noFill/>
        </p:spPr>
        <p:txBody>
          <a:bodyPr wrap="square">
            <a:spAutoFit/>
          </a:bodyPr>
          <a:lstStyle/>
          <a:p>
            <a:pPr algn="ctr">
              <a:lnSpc>
                <a:spcPct val="130000"/>
              </a:lnSpc>
            </a:pPr>
            <a:r>
              <a:rPr lang="en-GB" sz="1400" dirty="0">
                <a:solidFill>
                  <a:schemeClr val="bg1"/>
                </a:solidFill>
                <a:effectLst/>
                <a:latin typeface="Lato" panose="020F0502020204030203" pitchFamily="34" charset="0"/>
                <a:ea typeface="Lato" panose="020F0502020204030203" pitchFamily="34" charset="0"/>
                <a:cs typeface="Lato" panose="020F0502020204030203" pitchFamily="34" charset="0"/>
              </a:rPr>
              <a:t>Huda Inayatullah Shaikh ; M00794693</a:t>
            </a:r>
            <a:endParaRPr lang="en-AE" sz="14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44D73FCE-3B47-2C53-94F9-BC4A987CBB60}"/>
              </a:ext>
            </a:extLst>
          </p:cNvPr>
          <p:cNvSpPr txBox="1"/>
          <p:nvPr/>
        </p:nvSpPr>
        <p:spPr>
          <a:xfrm>
            <a:off x="11181144" y="6446412"/>
            <a:ext cx="1010856" cy="411588"/>
          </a:xfrm>
          <a:prstGeom prst="rect">
            <a:avLst/>
          </a:prstGeom>
          <a:noFill/>
        </p:spPr>
        <p:txBody>
          <a:bodyPr wrap="square">
            <a:spAutoFit/>
          </a:bodyPr>
          <a:lstStyle/>
          <a:p>
            <a:pPr algn="ctr">
              <a:lnSpc>
                <a:spcPct val="130000"/>
              </a:lnSpc>
            </a:pPr>
            <a:r>
              <a:rPr lang="en-US" sz="1800" dirty="0">
                <a:solidFill>
                  <a:schemeClr val="bg1"/>
                </a:solidFill>
                <a:effectLst/>
                <a:latin typeface="Lato" panose="020F0502020204030203" pitchFamily="34" charset="0"/>
                <a:ea typeface="Lato" panose="020F0502020204030203" pitchFamily="34" charset="0"/>
                <a:cs typeface="Lato" panose="020F0502020204030203" pitchFamily="34" charset="0"/>
              </a:rPr>
              <a:t>Page 2</a:t>
            </a:r>
            <a:endParaRPr lang="en-AE" sz="18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pic>
        <p:nvPicPr>
          <p:cNvPr id="41" name="Audio 40">
            <a:hlinkClick r:id="" action="ppaction://media"/>
            <a:extLst>
              <a:ext uri="{FF2B5EF4-FFF2-40B4-BE49-F238E27FC236}">
                <a16:creationId xmlns:a16="http://schemas.microsoft.com/office/drawing/2014/main" id="{C464C9C2-09C9-AB12-F515-4C780142ED8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6102272"/>
      </p:ext>
    </p:extLst>
  </p:cSld>
  <p:clrMapOvr>
    <a:masterClrMapping/>
  </p:clrMapOvr>
  <mc:AlternateContent xmlns:mc="http://schemas.openxmlformats.org/markup-compatibility/2006">
    <mc:Choice xmlns:p14="http://schemas.microsoft.com/office/powerpoint/2010/main" Requires="p14">
      <p:transition spd="slow" p14:dur="2000" advTm="20193"/>
    </mc:Choice>
    <mc:Fallback>
      <p:transition spd="slow" advTm="20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625163" y="271069"/>
            <a:ext cx="7795856" cy="724247"/>
          </a:xfrm>
          <a:prstGeom prst="rect">
            <a:avLst/>
          </a:prstGeom>
        </p:spPr>
        <p:txBody>
          <a:bodyPr/>
          <a:lstStyle/>
          <a:p>
            <a:r>
              <a:rPr lang="en-US" dirty="0"/>
              <a:t>Introduction to Data Set</a:t>
            </a:r>
          </a:p>
        </p:txBody>
      </p:sp>
      <p:sp>
        <p:nvSpPr>
          <p:cNvPr id="39" name="Arc 38">
            <a:extLst>
              <a:ext uri="{FF2B5EF4-FFF2-40B4-BE49-F238E27FC236}">
                <a16:creationId xmlns:a16="http://schemas.microsoft.com/office/drawing/2014/main" id="{7E0A2826-8662-4C5F-8ECD-9228A0FA4B39}"/>
              </a:ext>
            </a:extLst>
          </p:cNvPr>
          <p:cNvSpPr/>
          <p:nvPr/>
        </p:nvSpPr>
        <p:spPr>
          <a:xfrm flipH="1">
            <a:off x="4110923" y="1946215"/>
            <a:ext cx="4247292" cy="4010123"/>
          </a:xfrm>
          <a:prstGeom prst="arc">
            <a:avLst>
              <a:gd name="adj1" fmla="val 16098033"/>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4" name="Oval 3">
            <a:extLst>
              <a:ext uri="{FF2B5EF4-FFF2-40B4-BE49-F238E27FC236}">
                <a16:creationId xmlns:a16="http://schemas.microsoft.com/office/drawing/2014/main" id="{C6150010-A241-40AE-B693-6CCF2FC60A07}"/>
              </a:ext>
            </a:extLst>
          </p:cNvPr>
          <p:cNvSpPr/>
          <p:nvPr/>
        </p:nvSpPr>
        <p:spPr>
          <a:xfrm flipH="1">
            <a:off x="5250587" y="2003180"/>
            <a:ext cx="216118" cy="216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6" name="Group 5">
            <a:extLst>
              <a:ext uri="{FF2B5EF4-FFF2-40B4-BE49-F238E27FC236}">
                <a16:creationId xmlns:a16="http://schemas.microsoft.com/office/drawing/2014/main" id="{7558286B-5527-4B35-AD4F-3B7BF4A5A272}"/>
              </a:ext>
            </a:extLst>
          </p:cNvPr>
          <p:cNvGrpSpPr/>
          <p:nvPr/>
        </p:nvGrpSpPr>
        <p:grpSpPr>
          <a:xfrm flipH="1">
            <a:off x="5975153" y="1885536"/>
            <a:ext cx="6210946" cy="3892247"/>
            <a:chOff x="4716015" y="1247787"/>
            <a:chExt cx="3915025" cy="3890557"/>
          </a:xfrm>
        </p:grpSpPr>
        <p:sp>
          <p:nvSpPr>
            <p:cNvPr id="7" name="TextBox 6">
              <a:extLst>
                <a:ext uri="{FF2B5EF4-FFF2-40B4-BE49-F238E27FC236}">
                  <a16:creationId xmlns:a16="http://schemas.microsoft.com/office/drawing/2014/main" id="{C3AFE997-4902-4F36-8E03-42657E90924A}"/>
                </a:ext>
              </a:extLst>
            </p:cNvPr>
            <p:cNvSpPr txBox="1"/>
            <p:nvPr/>
          </p:nvSpPr>
          <p:spPr>
            <a:xfrm>
              <a:off x="4716015" y="1846565"/>
              <a:ext cx="3888433" cy="3291779"/>
            </a:xfrm>
            <a:prstGeom prst="rect">
              <a:avLst/>
            </a:prstGeom>
            <a:noFill/>
          </p:spPr>
          <p:txBody>
            <a:bodyPr wrap="square" rtlCol="0">
              <a:spAutoFit/>
            </a:bodyPr>
            <a:lstStyle/>
            <a:p>
              <a:r>
                <a:rPr lang="en-US" sz="1600" b="0" i="0" u="none" strike="noStrike" dirty="0">
                  <a:solidFill>
                    <a:srgbClr val="374151"/>
                  </a:solidFill>
                  <a:effectLst/>
                  <a:latin typeface="Söhne"/>
                </a:rPr>
                <a:t>Dr. Elvin Kenny collected the medical records of 132 patients at The Reed Institution, which make up the echocardiogram dataset.</a:t>
              </a:r>
            </a:p>
            <a:p>
              <a:endParaRPr lang="en-US" sz="1600" dirty="0">
                <a:solidFill>
                  <a:srgbClr val="374151"/>
                </a:solidFill>
                <a:latin typeface="Söhne"/>
              </a:endParaRPr>
            </a:p>
            <a:p>
              <a:r>
                <a:rPr lang="en-US" sz="1600" dirty="0">
                  <a:solidFill>
                    <a:srgbClr val="374151"/>
                  </a:solidFill>
                  <a:latin typeface="Söhne"/>
                </a:rPr>
                <a:t>The data is to classify whether the will survive for at least one year after a heart attack.</a:t>
              </a:r>
            </a:p>
            <a:p>
              <a:endParaRPr lang="en-US" sz="1600" b="0" i="0" u="none" strike="noStrike" dirty="0">
                <a:solidFill>
                  <a:srgbClr val="374151"/>
                </a:solidFill>
                <a:effectLst/>
                <a:latin typeface="Söhne"/>
              </a:endParaRPr>
            </a:p>
            <a:p>
              <a:r>
                <a:rPr lang="en-US" sz="1600" b="0" i="0" u="none" strike="noStrike" dirty="0">
                  <a:solidFill>
                    <a:srgbClr val="374151"/>
                  </a:solidFill>
                  <a:effectLst/>
                  <a:latin typeface="Söhne"/>
                </a:rPr>
                <a:t> This dataset includes information on patients who underwent echocardiography, a diagnostic procedure that uses ultrasound waves to create images of the heart. </a:t>
              </a:r>
            </a:p>
            <a:p>
              <a:endParaRPr lang="en-US" sz="1600" b="0" i="0" u="none" strike="noStrike" dirty="0">
                <a:solidFill>
                  <a:srgbClr val="374151"/>
                </a:solidFill>
                <a:effectLst/>
                <a:latin typeface="Söhne"/>
              </a:endParaRPr>
            </a:p>
            <a:p>
              <a:endParaRPr lang="en-US" sz="1600" b="0" i="0" u="none" strike="noStrike" dirty="0">
                <a:solidFill>
                  <a:srgbClr val="374151"/>
                </a:solidFill>
                <a:effectLst/>
                <a:latin typeface="Söhne"/>
              </a:endParaRPr>
            </a:p>
            <a:p>
              <a:endParaRPr lang="en-US" sz="1600" dirty="0">
                <a:solidFill>
                  <a:srgbClr val="374151"/>
                </a:solidFill>
                <a:latin typeface="Söhne"/>
              </a:endParaRPr>
            </a:p>
            <a:p>
              <a:endParaRPr lang="en-US" sz="1600" dirty="0">
                <a:solidFill>
                  <a:srgbClr val="374151"/>
                </a:solidFill>
                <a:latin typeface="Söhne"/>
              </a:endParaRPr>
            </a:p>
          </p:txBody>
        </p:sp>
        <p:sp>
          <p:nvSpPr>
            <p:cNvPr id="8" name="TextBox 7">
              <a:extLst>
                <a:ext uri="{FF2B5EF4-FFF2-40B4-BE49-F238E27FC236}">
                  <a16:creationId xmlns:a16="http://schemas.microsoft.com/office/drawing/2014/main" id="{D05B7BB3-476B-4EFA-8B0B-AB3B5B24BC30}"/>
                </a:ext>
              </a:extLst>
            </p:cNvPr>
            <p:cNvSpPr txBox="1"/>
            <p:nvPr/>
          </p:nvSpPr>
          <p:spPr>
            <a:xfrm>
              <a:off x="4742607" y="1247787"/>
              <a:ext cx="3888433" cy="399937"/>
            </a:xfrm>
            <a:prstGeom prst="rect">
              <a:avLst/>
            </a:prstGeom>
            <a:noFill/>
          </p:spPr>
          <p:txBody>
            <a:bodyPr wrap="square" rtlCol="0">
              <a:spAutoFit/>
            </a:bodyPr>
            <a:lstStyle/>
            <a:p>
              <a:r>
                <a:rPr lang="en-US" altLang="ko-KR" sz="2000" b="1" dirty="0">
                  <a:solidFill>
                    <a:schemeClr val="accent4">
                      <a:lumMod val="75000"/>
                    </a:schemeClr>
                  </a:solidFill>
                </a:rPr>
                <a:t>Data Set Overview</a:t>
              </a:r>
              <a:endParaRPr lang="ko-KR" altLang="en-US" sz="2000" b="1" dirty="0">
                <a:solidFill>
                  <a:schemeClr val="accent4">
                    <a:lumMod val="75000"/>
                  </a:schemeClr>
                </a:solidFill>
              </a:endParaRPr>
            </a:p>
          </p:txBody>
        </p:sp>
      </p:grpSp>
      <p:sp>
        <p:nvSpPr>
          <p:cNvPr id="25" name="Oval 24">
            <a:extLst>
              <a:ext uri="{FF2B5EF4-FFF2-40B4-BE49-F238E27FC236}">
                <a16:creationId xmlns:a16="http://schemas.microsoft.com/office/drawing/2014/main" id="{C08EB5F7-2BF1-425F-9FE0-4DB072808ACC}"/>
              </a:ext>
            </a:extLst>
          </p:cNvPr>
          <p:cNvSpPr/>
          <p:nvPr/>
        </p:nvSpPr>
        <p:spPr>
          <a:xfrm flipH="1">
            <a:off x="4221531" y="2921304"/>
            <a:ext cx="216118" cy="2161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25">
            <a:extLst>
              <a:ext uri="{FF2B5EF4-FFF2-40B4-BE49-F238E27FC236}">
                <a16:creationId xmlns:a16="http://schemas.microsoft.com/office/drawing/2014/main" id="{BE3A8781-0799-4F9D-B3FB-EF3D78C56C97}"/>
              </a:ext>
            </a:extLst>
          </p:cNvPr>
          <p:cNvSpPr/>
          <p:nvPr/>
        </p:nvSpPr>
        <p:spPr>
          <a:xfrm flipH="1">
            <a:off x="3988655" y="3839426"/>
            <a:ext cx="216118" cy="216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id="{367BBC88-3979-4C87-AD97-EFBA350194D3}"/>
              </a:ext>
            </a:extLst>
          </p:cNvPr>
          <p:cNvSpPr/>
          <p:nvPr/>
        </p:nvSpPr>
        <p:spPr>
          <a:xfrm flipH="1">
            <a:off x="4241983" y="4757550"/>
            <a:ext cx="216118" cy="2161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id="{4331C00F-62C0-4B7A-B4A2-51E59FC7DBFF}"/>
              </a:ext>
            </a:extLst>
          </p:cNvPr>
          <p:cNvSpPr/>
          <p:nvPr/>
        </p:nvSpPr>
        <p:spPr>
          <a:xfrm flipH="1">
            <a:off x="5250587" y="5675672"/>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9" name="Straight Connector 28">
            <a:extLst>
              <a:ext uri="{FF2B5EF4-FFF2-40B4-BE49-F238E27FC236}">
                <a16:creationId xmlns:a16="http://schemas.microsoft.com/office/drawing/2014/main" id="{C1074C65-F3DF-4063-B704-263954B9D92F}"/>
              </a:ext>
            </a:extLst>
          </p:cNvPr>
          <p:cNvCxnSpPr>
            <a:cxnSpLocks/>
          </p:cNvCxnSpPr>
          <p:nvPr/>
        </p:nvCxnSpPr>
        <p:spPr>
          <a:xfrm flipH="1">
            <a:off x="3854723" y="2111287"/>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120593-EBA9-4085-A4BE-56CE63874ED2}"/>
              </a:ext>
            </a:extLst>
          </p:cNvPr>
          <p:cNvCxnSpPr>
            <a:cxnSpLocks/>
          </p:cNvCxnSpPr>
          <p:nvPr/>
        </p:nvCxnSpPr>
        <p:spPr>
          <a:xfrm flipH="1">
            <a:off x="2992347" y="3029410"/>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B14C15C-FE65-4F93-B089-3D1FAD5374D8}"/>
              </a:ext>
            </a:extLst>
          </p:cNvPr>
          <p:cNvCxnSpPr>
            <a:cxnSpLocks/>
          </p:cNvCxnSpPr>
          <p:nvPr/>
        </p:nvCxnSpPr>
        <p:spPr>
          <a:xfrm flipH="1">
            <a:off x="2750943" y="3947533"/>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1F5839-AE34-4983-95D5-6D9987EDC886}"/>
              </a:ext>
            </a:extLst>
          </p:cNvPr>
          <p:cNvCxnSpPr>
            <a:cxnSpLocks/>
          </p:cNvCxnSpPr>
          <p:nvPr/>
        </p:nvCxnSpPr>
        <p:spPr>
          <a:xfrm flipH="1">
            <a:off x="2990381" y="4865656"/>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0D08D4-C9F6-43C9-A062-3C4424A925CA}"/>
              </a:ext>
            </a:extLst>
          </p:cNvPr>
          <p:cNvCxnSpPr>
            <a:cxnSpLocks/>
          </p:cNvCxnSpPr>
          <p:nvPr/>
        </p:nvCxnSpPr>
        <p:spPr>
          <a:xfrm flipH="1">
            <a:off x="3916637" y="5783779"/>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4" name="Parallelogram 30">
            <a:extLst>
              <a:ext uri="{FF2B5EF4-FFF2-40B4-BE49-F238E27FC236}">
                <a16:creationId xmlns:a16="http://schemas.microsoft.com/office/drawing/2014/main" id="{CD034086-CB97-4A4D-919F-480F7EB8564D}"/>
              </a:ext>
            </a:extLst>
          </p:cNvPr>
          <p:cNvSpPr/>
          <p:nvPr/>
        </p:nvSpPr>
        <p:spPr>
          <a:xfrm>
            <a:off x="3229335" y="5662846"/>
            <a:ext cx="292786" cy="2935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Freeform 18">
            <a:extLst>
              <a:ext uri="{FF2B5EF4-FFF2-40B4-BE49-F238E27FC236}">
                <a16:creationId xmlns:a16="http://schemas.microsoft.com/office/drawing/2014/main" id="{6616C10E-D7D3-43EE-8D66-C0012CB4F4DE}"/>
              </a:ext>
            </a:extLst>
          </p:cNvPr>
          <p:cNvSpPr/>
          <p:nvPr/>
        </p:nvSpPr>
        <p:spPr>
          <a:xfrm flipH="1">
            <a:off x="3090281" y="1983687"/>
            <a:ext cx="355852" cy="287199"/>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Oval 7">
            <a:extLst>
              <a:ext uri="{FF2B5EF4-FFF2-40B4-BE49-F238E27FC236}">
                <a16:creationId xmlns:a16="http://schemas.microsoft.com/office/drawing/2014/main" id="{6BC3204C-05F3-48B3-A693-02079ED89583}"/>
              </a:ext>
            </a:extLst>
          </p:cNvPr>
          <p:cNvSpPr/>
          <p:nvPr/>
        </p:nvSpPr>
        <p:spPr>
          <a:xfrm flipH="1">
            <a:off x="2408468" y="2899310"/>
            <a:ext cx="300772" cy="3007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ounded Rectangle 25">
            <a:extLst>
              <a:ext uri="{FF2B5EF4-FFF2-40B4-BE49-F238E27FC236}">
                <a16:creationId xmlns:a16="http://schemas.microsoft.com/office/drawing/2014/main" id="{D3C53ADE-C1D2-4D23-B4D1-2347C61E8EE8}"/>
              </a:ext>
            </a:extLst>
          </p:cNvPr>
          <p:cNvSpPr/>
          <p:nvPr/>
        </p:nvSpPr>
        <p:spPr>
          <a:xfrm flipH="1">
            <a:off x="2380871" y="4754399"/>
            <a:ext cx="343140" cy="251467"/>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Block Arc 25">
            <a:extLst>
              <a:ext uri="{FF2B5EF4-FFF2-40B4-BE49-F238E27FC236}">
                <a16:creationId xmlns:a16="http://schemas.microsoft.com/office/drawing/2014/main" id="{E6F50AF1-DAB1-4DF1-859C-EE3DE78CDEE2}"/>
              </a:ext>
            </a:extLst>
          </p:cNvPr>
          <p:cNvSpPr>
            <a:spLocks noChangeAspect="1"/>
          </p:cNvSpPr>
          <p:nvPr/>
        </p:nvSpPr>
        <p:spPr>
          <a:xfrm flipH="1">
            <a:off x="2194042" y="3791068"/>
            <a:ext cx="236253" cy="341315"/>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5" name="TextBox 44">
            <a:extLst>
              <a:ext uri="{FF2B5EF4-FFF2-40B4-BE49-F238E27FC236}">
                <a16:creationId xmlns:a16="http://schemas.microsoft.com/office/drawing/2014/main" id="{AE12CC6A-E490-2176-0C73-21A27D01864B}"/>
              </a:ext>
            </a:extLst>
          </p:cNvPr>
          <p:cNvSpPr txBox="1"/>
          <p:nvPr/>
        </p:nvSpPr>
        <p:spPr>
          <a:xfrm flipH="1">
            <a:off x="2655533" y="1885536"/>
            <a:ext cx="6168759" cy="400110"/>
          </a:xfrm>
          <a:prstGeom prst="rect">
            <a:avLst/>
          </a:prstGeom>
          <a:noFill/>
        </p:spPr>
        <p:txBody>
          <a:bodyPr wrap="square" rtlCol="0">
            <a:spAutoFit/>
          </a:bodyPr>
          <a:lstStyle/>
          <a:p>
            <a:r>
              <a:rPr lang="en-US" altLang="ko-KR" sz="2000" b="1" dirty="0">
                <a:solidFill>
                  <a:schemeClr val="tx1">
                    <a:lumMod val="75000"/>
                    <a:lumOff val="25000"/>
                  </a:schemeClr>
                </a:solidFill>
              </a:rPr>
              <a:t>Survival</a:t>
            </a:r>
            <a:endParaRPr lang="ko-KR" altLang="en-US" sz="2000" b="1" dirty="0">
              <a:solidFill>
                <a:schemeClr val="tx1">
                  <a:lumMod val="75000"/>
                  <a:lumOff val="25000"/>
                </a:schemeClr>
              </a:solidFill>
            </a:endParaRPr>
          </a:p>
        </p:txBody>
      </p:sp>
      <p:sp>
        <p:nvSpPr>
          <p:cNvPr id="50" name="TextBox 49">
            <a:extLst>
              <a:ext uri="{FF2B5EF4-FFF2-40B4-BE49-F238E27FC236}">
                <a16:creationId xmlns:a16="http://schemas.microsoft.com/office/drawing/2014/main" id="{F4B54060-6067-7E16-DC10-53648004FB5F}"/>
              </a:ext>
            </a:extLst>
          </p:cNvPr>
          <p:cNvSpPr txBox="1"/>
          <p:nvPr/>
        </p:nvSpPr>
        <p:spPr>
          <a:xfrm flipH="1">
            <a:off x="2558854" y="5583676"/>
            <a:ext cx="3553284" cy="400110"/>
          </a:xfrm>
          <a:prstGeom prst="rect">
            <a:avLst/>
          </a:prstGeom>
          <a:noFill/>
        </p:spPr>
        <p:txBody>
          <a:bodyPr wrap="square" rtlCol="0">
            <a:spAutoFit/>
          </a:bodyPr>
          <a:lstStyle/>
          <a:p>
            <a:r>
              <a:rPr lang="en-US" altLang="ko-KR" sz="2000" b="1" dirty="0">
                <a:solidFill>
                  <a:schemeClr val="tx1">
                    <a:lumMod val="75000"/>
                    <a:lumOff val="25000"/>
                  </a:schemeClr>
                </a:solidFill>
              </a:rPr>
              <a:t>Alive-at-1</a:t>
            </a:r>
            <a:endParaRPr lang="ko-KR" altLang="en-US" sz="2000" b="1" dirty="0">
              <a:solidFill>
                <a:schemeClr val="tx1">
                  <a:lumMod val="75000"/>
                  <a:lumOff val="25000"/>
                </a:schemeClr>
              </a:solidFill>
            </a:endParaRPr>
          </a:p>
        </p:txBody>
      </p:sp>
      <p:sp>
        <p:nvSpPr>
          <p:cNvPr id="51" name="TextBox 50">
            <a:extLst>
              <a:ext uri="{FF2B5EF4-FFF2-40B4-BE49-F238E27FC236}">
                <a16:creationId xmlns:a16="http://schemas.microsoft.com/office/drawing/2014/main" id="{AC1A1AF0-EDE3-D378-1162-495F6FEBD75D}"/>
              </a:ext>
            </a:extLst>
          </p:cNvPr>
          <p:cNvSpPr txBox="1"/>
          <p:nvPr/>
        </p:nvSpPr>
        <p:spPr>
          <a:xfrm flipH="1">
            <a:off x="140780" y="4664087"/>
            <a:ext cx="6168759" cy="400110"/>
          </a:xfrm>
          <a:prstGeom prst="rect">
            <a:avLst/>
          </a:prstGeom>
          <a:noFill/>
        </p:spPr>
        <p:txBody>
          <a:bodyPr wrap="square" rtlCol="0">
            <a:spAutoFit/>
          </a:bodyPr>
          <a:lstStyle/>
          <a:p>
            <a:r>
              <a:rPr lang="en-US" altLang="ko-KR" sz="2000" b="1" dirty="0">
                <a:solidFill>
                  <a:schemeClr val="tx1">
                    <a:lumMod val="75000"/>
                    <a:lumOff val="25000"/>
                  </a:schemeClr>
                </a:solidFill>
              </a:rPr>
              <a:t>Fractional Shortening</a:t>
            </a:r>
            <a:endParaRPr lang="ko-KR" altLang="en-US" sz="2000" b="1" dirty="0">
              <a:solidFill>
                <a:schemeClr val="tx1">
                  <a:lumMod val="75000"/>
                  <a:lumOff val="25000"/>
                </a:schemeClr>
              </a:solidFill>
            </a:endParaRPr>
          </a:p>
        </p:txBody>
      </p:sp>
      <p:sp>
        <p:nvSpPr>
          <p:cNvPr id="52" name="TextBox 51">
            <a:extLst>
              <a:ext uri="{FF2B5EF4-FFF2-40B4-BE49-F238E27FC236}">
                <a16:creationId xmlns:a16="http://schemas.microsoft.com/office/drawing/2014/main" id="{DDD30E0A-75D8-4D9C-F9BA-CB4E2C6C8DE2}"/>
              </a:ext>
            </a:extLst>
          </p:cNvPr>
          <p:cNvSpPr txBox="1"/>
          <p:nvPr/>
        </p:nvSpPr>
        <p:spPr>
          <a:xfrm flipH="1">
            <a:off x="5901" y="3716918"/>
            <a:ext cx="6168759" cy="400110"/>
          </a:xfrm>
          <a:prstGeom prst="rect">
            <a:avLst/>
          </a:prstGeom>
          <a:noFill/>
        </p:spPr>
        <p:txBody>
          <a:bodyPr wrap="square" rtlCol="0">
            <a:spAutoFit/>
          </a:bodyPr>
          <a:lstStyle/>
          <a:p>
            <a:r>
              <a:rPr lang="en-US" altLang="ko-KR" sz="2000" b="1" dirty="0">
                <a:solidFill>
                  <a:schemeClr val="tx1">
                    <a:lumMod val="75000"/>
                    <a:lumOff val="25000"/>
                  </a:schemeClr>
                </a:solidFill>
              </a:rPr>
              <a:t>Pericardial Effusions</a:t>
            </a:r>
            <a:endParaRPr lang="ko-KR" altLang="en-US" sz="2000" b="1" dirty="0">
              <a:solidFill>
                <a:schemeClr val="tx1">
                  <a:lumMod val="75000"/>
                  <a:lumOff val="25000"/>
                </a:schemeClr>
              </a:solidFill>
            </a:endParaRPr>
          </a:p>
        </p:txBody>
      </p:sp>
      <p:sp>
        <p:nvSpPr>
          <p:cNvPr id="53" name="TextBox 52">
            <a:extLst>
              <a:ext uri="{FF2B5EF4-FFF2-40B4-BE49-F238E27FC236}">
                <a16:creationId xmlns:a16="http://schemas.microsoft.com/office/drawing/2014/main" id="{07B4ABBC-C6D8-FFA6-FFF1-DB7E7B0C5175}"/>
              </a:ext>
            </a:extLst>
          </p:cNvPr>
          <p:cNvSpPr txBox="1"/>
          <p:nvPr/>
        </p:nvSpPr>
        <p:spPr>
          <a:xfrm flipH="1">
            <a:off x="430520" y="2816198"/>
            <a:ext cx="6168759" cy="400110"/>
          </a:xfrm>
          <a:prstGeom prst="rect">
            <a:avLst/>
          </a:prstGeom>
          <a:noFill/>
        </p:spPr>
        <p:txBody>
          <a:bodyPr wrap="square" rtlCol="0">
            <a:spAutoFit/>
          </a:bodyPr>
          <a:lstStyle/>
          <a:p>
            <a:r>
              <a:rPr lang="en-US" altLang="ko-KR" sz="2000" b="1" dirty="0">
                <a:solidFill>
                  <a:schemeClr val="tx1">
                    <a:lumMod val="75000"/>
                    <a:lumOff val="25000"/>
                  </a:schemeClr>
                </a:solidFill>
              </a:rPr>
              <a:t>Age at Heart Attack</a:t>
            </a:r>
            <a:endParaRPr lang="ko-KR" altLang="en-US" sz="2000" b="1" dirty="0">
              <a:solidFill>
                <a:schemeClr val="tx1">
                  <a:lumMod val="75000"/>
                  <a:lumOff val="25000"/>
                </a:schemeClr>
              </a:solidFill>
            </a:endParaRPr>
          </a:p>
        </p:txBody>
      </p:sp>
      <p:sp>
        <p:nvSpPr>
          <p:cNvPr id="63" name="Rectangle 62">
            <a:extLst>
              <a:ext uri="{FF2B5EF4-FFF2-40B4-BE49-F238E27FC236}">
                <a16:creationId xmlns:a16="http://schemas.microsoft.com/office/drawing/2014/main" id="{AEF41DAD-9846-8CD7-9648-6567CC530B53}"/>
              </a:ext>
            </a:extLst>
          </p:cNvPr>
          <p:cNvSpPr/>
          <p:nvPr/>
        </p:nvSpPr>
        <p:spPr>
          <a:xfrm>
            <a:off x="0" y="271069"/>
            <a:ext cx="798653"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4" name="Rectangle 63">
            <a:extLst>
              <a:ext uri="{FF2B5EF4-FFF2-40B4-BE49-F238E27FC236}">
                <a16:creationId xmlns:a16="http://schemas.microsoft.com/office/drawing/2014/main" id="{0C1C0CB6-E9E1-D6B2-CCF8-40CCA093307D}"/>
              </a:ext>
            </a:extLst>
          </p:cNvPr>
          <p:cNvSpPr/>
          <p:nvPr/>
        </p:nvSpPr>
        <p:spPr>
          <a:xfrm>
            <a:off x="0" y="6493397"/>
            <a:ext cx="12192000" cy="36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6" name="TextBox 65">
            <a:extLst>
              <a:ext uri="{FF2B5EF4-FFF2-40B4-BE49-F238E27FC236}">
                <a16:creationId xmlns:a16="http://schemas.microsoft.com/office/drawing/2014/main" id="{E93CEC82-60E0-0CC6-BC14-4C1C61BD2012}"/>
              </a:ext>
            </a:extLst>
          </p:cNvPr>
          <p:cNvSpPr txBox="1"/>
          <p:nvPr/>
        </p:nvSpPr>
        <p:spPr>
          <a:xfrm>
            <a:off x="-1476684" y="6482939"/>
            <a:ext cx="6128794" cy="340606"/>
          </a:xfrm>
          <a:prstGeom prst="rect">
            <a:avLst/>
          </a:prstGeom>
          <a:noFill/>
        </p:spPr>
        <p:txBody>
          <a:bodyPr wrap="square">
            <a:spAutoFit/>
          </a:bodyPr>
          <a:lstStyle/>
          <a:p>
            <a:pPr algn="ctr">
              <a:lnSpc>
                <a:spcPct val="130000"/>
              </a:lnSpc>
            </a:pPr>
            <a:r>
              <a:rPr lang="en-GB" sz="1400" dirty="0">
                <a:solidFill>
                  <a:schemeClr val="bg1"/>
                </a:solidFill>
                <a:effectLst/>
                <a:latin typeface="Lato" panose="020F0502020204030203" pitchFamily="34" charset="0"/>
                <a:ea typeface="Lato" panose="020F0502020204030203" pitchFamily="34" charset="0"/>
                <a:cs typeface="Lato" panose="020F0502020204030203" pitchFamily="34" charset="0"/>
              </a:rPr>
              <a:t>Huda Inayatullah Shaikh ; M00794693</a:t>
            </a:r>
            <a:endParaRPr lang="en-AE" sz="14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68" name="TextBox 67">
            <a:extLst>
              <a:ext uri="{FF2B5EF4-FFF2-40B4-BE49-F238E27FC236}">
                <a16:creationId xmlns:a16="http://schemas.microsoft.com/office/drawing/2014/main" id="{60613E54-9991-C676-3CED-7277189451F0}"/>
              </a:ext>
            </a:extLst>
          </p:cNvPr>
          <p:cNvSpPr txBox="1"/>
          <p:nvPr/>
        </p:nvSpPr>
        <p:spPr>
          <a:xfrm>
            <a:off x="8339373" y="6446412"/>
            <a:ext cx="6840636" cy="411588"/>
          </a:xfrm>
          <a:prstGeom prst="rect">
            <a:avLst/>
          </a:prstGeom>
          <a:noFill/>
        </p:spPr>
        <p:txBody>
          <a:bodyPr wrap="square">
            <a:spAutoFit/>
          </a:bodyPr>
          <a:lstStyle/>
          <a:p>
            <a:pPr algn="ctr">
              <a:lnSpc>
                <a:spcPct val="130000"/>
              </a:lnSpc>
            </a:pPr>
            <a:r>
              <a:rPr lang="en-US" sz="1800" dirty="0">
                <a:solidFill>
                  <a:schemeClr val="bg1"/>
                </a:solidFill>
                <a:effectLst/>
                <a:latin typeface="Lato" panose="020F0502020204030203" pitchFamily="34" charset="0"/>
                <a:ea typeface="Lato" panose="020F0502020204030203" pitchFamily="34" charset="0"/>
                <a:cs typeface="Lato" panose="020F0502020204030203" pitchFamily="34" charset="0"/>
              </a:rPr>
              <a:t>Page 3</a:t>
            </a:r>
            <a:endParaRPr lang="en-AE" sz="18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pic>
        <p:nvPicPr>
          <p:cNvPr id="16" name="Audio 15">
            <a:hlinkClick r:id="" action="ppaction://media"/>
            <a:extLst>
              <a:ext uri="{FF2B5EF4-FFF2-40B4-BE49-F238E27FC236}">
                <a16:creationId xmlns:a16="http://schemas.microsoft.com/office/drawing/2014/main" id="{C1EB4D1A-996C-F432-1E21-CC9F84289F3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8807908"/>
      </p:ext>
    </p:extLst>
  </p:cSld>
  <p:clrMapOvr>
    <a:masterClrMapping/>
  </p:clrMapOvr>
  <mc:AlternateContent xmlns:mc="http://schemas.openxmlformats.org/markup-compatibility/2006">
    <mc:Choice xmlns:p14="http://schemas.microsoft.com/office/powerpoint/2010/main" Requires="p14">
      <p:transition spd="slow" p14:dur="2000" advTm="56850"/>
    </mc:Choice>
    <mc:Fallback>
      <p:transition spd="slow" advTm="56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625162" y="271069"/>
            <a:ext cx="9363789" cy="724247"/>
          </a:xfrm>
          <a:prstGeom prst="rect">
            <a:avLst/>
          </a:prstGeom>
        </p:spPr>
        <p:txBody>
          <a:bodyPr/>
          <a:lstStyle/>
          <a:p>
            <a:r>
              <a:rPr lang="en-US" dirty="0"/>
              <a:t>Data Analysis &amp; Visualization</a:t>
            </a:r>
          </a:p>
        </p:txBody>
      </p:sp>
      <p:grpSp>
        <p:nvGrpSpPr>
          <p:cNvPr id="6" name="Group 5">
            <a:extLst>
              <a:ext uri="{FF2B5EF4-FFF2-40B4-BE49-F238E27FC236}">
                <a16:creationId xmlns:a16="http://schemas.microsoft.com/office/drawing/2014/main" id="{7558286B-5527-4B35-AD4F-3B7BF4A5A272}"/>
              </a:ext>
            </a:extLst>
          </p:cNvPr>
          <p:cNvGrpSpPr/>
          <p:nvPr/>
        </p:nvGrpSpPr>
        <p:grpSpPr>
          <a:xfrm flipH="1">
            <a:off x="625162" y="1310394"/>
            <a:ext cx="6658691" cy="4934884"/>
            <a:chOff x="4479951" y="1235128"/>
            <a:chExt cx="4197258" cy="4932743"/>
          </a:xfrm>
        </p:grpSpPr>
        <p:sp>
          <p:nvSpPr>
            <p:cNvPr id="7" name="TextBox 6">
              <a:extLst>
                <a:ext uri="{FF2B5EF4-FFF2-40B4-BE49-F238E27FC236}">
                  <a16:creationId xmlns:a16="http://schemas.microsoft.com/office/drawing/2014/main" id="{C3AFE997-4902-4F36-8E03-42657E90924A}"/>
                </a:ext>
              </a:extLst>
            </p:cNvPr>
            <p:cNvSpPr txBox="1"/>
            <p:nvPr/>
          </p:nvSpPr>
          <p:spPr>
            <a:xfrm>
              <a:off x="4479951" y="1645519"/>
              <a:ext cx="4197258" cy="4522352"/>
            </a:xfrm>
            <a:prstGeom prst="rect">
              <a:avLst/>
            </a:prstGeom>
            <a:noFill/>
          </p:spPr>
          <p:txBody>
            <a:bodyPr wrap="square" rtlCol="0">
              <a:spAutoFit/>
            </a:bodyPr>
            <a:lstStyle/>
            <a:p>
              <a:endParaRPr lang="en-US" altLang="ko-KR" sz="1600" dirty="0">
                <a:solidFill>
                  <a:srgbClr val="374151"/>
                </a:solidFill>
                <a:latin typeface="Söhne"/>
                <a:cs typeface="Arial" pitchFamily="34" charset="0"/>
              </a:endParaRPr>
            </a:p>
            <a:p>
              <a:r>
                <a:rPr lang="en-US" sz="1600" b="0" i="0" u="none" strike="noStrike" dirty="0">
                  <a:solidFill>
                    <a:srgbClr val="374151"/>
                  </a:solidFill>
                  <a:effectLst/>
                  <a:latin typeface="Söhne"/>
                </a:rPr>
                <a:t>Data cleaning is an essential step in the data analysis process, as it helps ensure that the dataset is accurate and reliable, which can improve the effectiveness of any subsequent analysis or modeling.</a:t>
              </a:r>
            </a:p>
            <a:p>
              <a:pPr algn="l"/>
              <a:endParaRPr lang="en-US" sz="1600" dirty="0">
                <a:solidFill>
                  <a:srgbClr val="374151"/>
                </a:solidFill>
                <a:latin typeface="Söhne"/>
                <a:cs typeface="Arial" pitchFamily="34" charset="0"/>
              </a:endParaRPr>
            </a:p>
            <a:p>
              <a:pPr marL="285750" indent="-285750" algn="l">
                <a:buFont typeface="Wingdings" pitchFamily="2" charset="2"/>
                <a:buChar char="q"/>
              </a:pPr>
              <a:r>
                <a:rPr lang="en-US" sz="1600" b="0" i="0" u="none" strike="noStrike" dirty="0">
                  <a:solidFill>
                    <a:srgbClr val="374151"/>
                  </a:solidFill>
                  <a:effectLst/>
                  <a:latin typeface="Söhne"/>
                </a:rPr>
                <a:t>Data profiling: This involves analyzing the dataset to identify the type, format, and range of values in each column or attribute.</a:t>
              </a:r>
            </a:p>
            <a:p>
              <a:pPr marL="285750" indent="-285750" algn="l">
                <a:buFont typeface="Wingdings" pitchFamily="2" charset="2"/>
                <a:buChar char="q"/>
              </a:pPr>
              <a:r>
                <a:rPr lang="en-US" sz="1600" b="0" i="0" u="none" strike="noStrike" dirty="0">
                  <a:solidFill>
                    <a:srgbClr val="374151"/>
                  </a:solidFill>
                  <a:effectLst/>
                  <a:latin typeface="Söhne"/>
                </a:rPr>
                <a:t>Handling missing values: Missing data points need to be addressed, as they can skew the analysis. Various techniques such as imputation, deletion, or estimation can be used to fill in missing values.</a:t>
              </a:r>
            </a:p>
            <a:p>
              <a:pPr marL="285750" indent="-285750" algn="l">
                <a:buFont typeface="Wingdings" pitchFamily="2" charset="2"/>
                <a:buChar char="q"/>
              </a:pPr>
              <a:r>
                <a:rPr lang="en-US" sz="1600" b="0" i="0" u="none" strike="noStrike" dirty="0">
                  <a:solidFill>
                    <a:srgbClr val="374151"/>
                  </a:solidFill>
                  <a:effectLst/>
                  <a:latin typeface="Söhne"/>
                </a:rPr>
                <a:t>Removing duplicates: Duplicate data points should be identified and removed from the dataset.</a:t>
              </a:r>
            </a:p>
            <a:p>
              <a:pPr marL="285750" indent="-285750" algn="l">
                <a:buFont typeface="Wingdings" pitchFamily="2" charset="2"/>
                <a:buChar char="q"/>
              </a:pPr>
              <a:r>
                <a:rPr lang="en-US" sz="1600" b="0" i="0" u="none" strike="noStrike" dirty="0">
                  <a:solidFill>
                    <a:srgbClr val="374151"/>
                  </a:solidFill>
                  <a:effectLst/>
                  <a:latin typeface="Söhne"/>
                </a:rPr>
                <a:t>Handling outliers: Outliers are data points that lie far away from the normal range of values. These data points can be corrected or removed, depending on their impact on the analysis.</a:t>
              </a:r>
            </a:p>
            <a:p>
              <a:pPr marL="285750" indent="-285750" algn="l">
                <a:buFont typeface="Wingdings" pitchFamily="2" charset="2"/>
                <a:buChar char="q"/>
              </a:pPr>
              <a:r>
                <a:rPr lang="en-US" sz="1600" b="0" i="0" u="none" strike="noStrike" dirty="0">
                  <a:solidFill>
                    <a:srgbClr val="374151"/>
                  </a:solidFill>
                  <a:effectLst/>
                  <a:latin typeface="Söhne"/>
                </a:rPr>
                <a:t>Data transformation: This involves converting data into a format suitable for analysis, such as converting categorical data into numerical data.</a:t>
              </a:r>
            </a:p>
            <a:p>
              <a:endParaRPr lang="ko-KR" altLang="en-US" sz="16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D05B7BB3-476B-4EFA-8B0B-AB3B5B24BC30}"/>
                </a:ext>
              </a:extLst>
            </p:cNvPr>
            <p:cNvSpPr txBox="1"/>
            <p:nvPr/>
          </p:nvSpPr>
          <p:spPr>
            <a:xfrm>
              <a:off x="4716015" y="1235128"/>
              <a:ext cx="3888433" cy="399937"/>
            </a:xfrm>
            <a:prstGeom prst="rect">
              <a:avLst/>
            </a:prstGeom>
            <a:noFill/>
          </p:spPr>
          <p:txBody>
            <a:bodyPr wrap="square" rtlCol="0">
              <a:spAutoFit/>
            </a:bodyPr>
            <a:lstStyle/>
            <a:p>
              <a:r>
                <a:rPr lang="en-US" altLang="ko-KR" sz="2000" b="1" dirty="0">
                  <a:solidFill>
                    <a:schemeClr val="accent4">
                      <a:lumMod val="75000"/>
                    </a:schemeClr>
                  </a:solidFill>
                </a:rPr>
                <a:t>Data Cleaning Process</a:t>
              </a:r>
              <a:endParaRPr lang="ko-KR" altLang="en-US" sz="2000" b="1" dirty="0">
                <a:solidFill>
                  <a:schemeClr val="accent4">
                    <a:lumMod val="75000"/>
                  </a:schemeClr>
                </a:solidFill>
              </a:endParaRPr>
            </a:p>
          </p:txBody>
        </p:sp>
      </p:grpSp>
      <p:sp>
        <p:nvSpPr>
          <p:cNvPr id="63" name="Rectangle 62">
            <a:extLst>
              <a:ext uri="{FF2B5EF4-FFF2-40B4-BE49-F238E27FC236}">
                <a16:creationId xmlns:a16="http://schemas.microsoft.com/office/drawing/2014/main" id="{AEF41DAD-9846-8CD7-9648-6567CC530B53}"/>
              </a:ext>
            </a:extLst>
          </p:cNvPr>
          <p:cNvSpPr/>
          <p:nvPr/>
        </p:nvSpPr>
        <p:spPr>
          <a:xfrm>
            <a:off x="0" y="271069"/>
            <a:ext cx="798653"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4" name="Rectangle 63">
            <a:extLst>
              <a:ext uri="{FF2B5EF4-FFF2-40B4-BE49-F238E27FC236}">
                <a16:creationId xmlns:a16="http://schemas.microsoft.com/office/drawing/2014/main" id="{0C1C0CB6-E9E1-D6B2-CCF8-40CCA093307D}"/>
              </a:ext>
            </a:extLst>
          </p:cNvPr>
          <p:cNvSpPr/>
          <p:nvPr/>
        </p:nvSpPr>
        <p:spPr>
          <a:xfrm>
            <a:off x="0" y="6493397"/>
            <a:ext cx="12192000" cy="36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6" name="TextBox 65">
            <a:extLst>
              <a:ext uri="{FF2B5EF4-FFF2-40B4-BE49-F238E27FC236}">
                <a16:creationId xmlns:a16="http://schemas.microsoft.com/office/drawing/2014/main" id="{E93CEC82-60E0-0CC6-BC14-4C1C61BD2012}"/>
              </a:ext>
            </a:extLst>
          </p:cNvPr>
          <p:cNvSpPr txBox="1"/>
          <p:nvPr/>
        </p:nvSpPr>
        <p:spPr>
          <a:xfrm>
            <a:off x="-1476684" y="6482939"/>
            <a:ext cx="6128794" cy="340606"/>
          </a:xfrm>
          <a:prstGeom prst="rect">
            <a:avLst/>
          </a:prstGeom>
          <a:noFill/>
        </p:spPr>
        <p:txBody>
          <a:bodyPr wrap="square">
            <a:spAutoFit/>
          </a:bodyPr>
          <a:lstStyle/>
          <a:p>
            <a:pPr algn="ctr">
              <a:lnSpc>
                <a:spcPct val="130000"/>
              </a:lnSpc>
            </a:pPr>
            <a:r>
              <a:rPr lang="en-GB" sz="1400" dirty="0">
                <a:solidFill>
                  <a:schemeClr val="bg1"/>
                </a:solidFill>
                <a:effectLst/>
                <a:latin typeface="Lato" panose="020F0502020204030203" pitchFamily="34" charset="0"/>
                <a:ea typeface="Lato" panose="020F0502020204030203" pitchFamily="34" charset="0"/>
                <a:cs typeface="Lato" panose="020F0502020204030203" pitchFamily="34" charset="0"/>
              </a:rPr>
              <a:t>Huda Inayatullah Shaikh ; M00794693</a:t>
            </a:r>
            <a:endParaRPr lang="en-AE" sz="14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68" name="TextBox 67">
            <a:extLst>
              <a:ext uri="{FF2B5EF4-FFF2-40B4-BE49-F238E27FC236}">
                <a16:creationId xmlns:a16="http://schemas.microsoft.com/office/drawing/2014/main" id="{60613E54-9991-C676-3CED-7277189451F0}"/>
              </a:ext>
            </a:extLst>
          </p:cNvPr>
          <p:cNvSpPr txBox="1"/>
          <p:nvPr/>
        </p:nvSpPr>
        <p:spPr>
          <a:xfrm>
            <a:off x="8339373" y="6446412"/>
            <a:ext cx="6840636" cy="411588"/>
          </a:xfrm>
          <a:prstGeom prst="rect">
            <a:avLst/>
          </a:prstGeom>
          <a:noFill/>
        </p:spPr>
        <p:txBody>
          <a:bodyPr wrap="square">
            <a:spAutoFit/>
          </a:bodyPr>
          <a:lstStyle/>
          <a:p>
            <a:pPr algn="ctr">
              <a:lnSpc>
                <a:spcPct val="130000"/>
              </a:lnSpc>
            </a:pPr>
            <a:r>
              <a:rPr lang="en-US" sz="1800" dirty="0">
                <a:solidFill>
                  <a:schemeClr val="bg1"/>
                </a:solidFill>
                <a:effectLst/>
                <a:latin typeface="Lato" panose="020F0502020204030203" pitchFamily="34" charset="0"/>
                <a:ea typeface="Lato" panose="020F0502020204030203" pitchFamily="34" charset="0"/>
                <a:cs typeface="Lato" panose="020F0502020204030203" pitchFamily="34" charset="0"/>
              </a:rPr>
              <a:t>Page 4</a:t>
            </a:r>
            <a:endParaRPr lang="en-AE" sz="18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pic>
        <p:nvPicPr>
          <p:cNvPr id="2050" name="Picture 2">
            <a:extLst>
              <a:ext uri="{FF2B5EF4-FFF2-40B4-BE49-F238E27FC236}">
                <a16:creationId xmlns:a16="http://schemas.microsoft.com/office/drawing/2014/main" id="{FC32BF98-701E-7F7F-BBC6-A7D062B61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853" y="1510449"/>
            <a:ext cx="4645388" cy="4101768"/>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E97C3460-AE52-4B1B-3342-46067D31D8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92475910"/>
      </p:ext>
    </p:extLst>
  </p:cSld>
  <p:clrMapOvr>
    <a:masterClrMapping/>
  </p:clrMapOvr>
  <mc:AlternateContent xmlns:mc="http://schemas.openxmlformats.org/markup-compatibility/2006">
    <mc:Choice xmlns:p14="http://schemas.microsoft.com/office/powerpoint/2010/main" Requires="p14">
      <p:transition spd="slow" p14:dur="2000" advTm="81614"/>
    </mc:Choice>
    <mc:Fallback>
      <p:transition spd="slow" advTm="81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883188" y="309890"/>
            <a:ext cx="6128793" cy="724247"/>
          </a:xfrm>
          <a:prstGeom prst="rect">
            <a:avLst/>
          </a:prstGeom>
        </p:spPr>
        <p:txBody>
          <a:bodyPr/>
          <a:lstStyle/>
          <a:p>
            <a:pPr algn="l"/>
            <a:r>
              <a:rPr lang="en-US" sz="3200" dirty="0"/>
              <a:t>Data Visualization with Tableau</a:t>
            </a:r>
          </a:p>
        </p:txBody>
      </p:sp>
      <p:grpSp>
        <p:nvGrpSpPr>
          <p:cNvPr id="6" name="Group 5">
            <a:extLst>
              <a:ext uri="{FF2B5EF4-FFF2-40B4-BE49-F238E27FC236}">
                <a16:creationId xmlns:a16="http://schemas.microsoft.com/office/drawing/2014/main" id="{7558286B-5527-4B35-AD4F-3B7BF4A5A272}"/>
              </a:ext>
            </a:extLst>
          </p:cNvPr>
          <p:cNvGrpSpPr/>
          <p:nvPr/>
        </p:nvGrpSpPr>
        <p:grpSpPr>
          <a:xfrm flipH="1">
            <a:off x="509301" y="2256325"/>
            <a:ext cx="3985154" cy="3271104"/>
            <a:chOff x="1737353" y="1235128"/>
            <a:chExt cx="6945810" cy="2820320"/>
          </a:xfrm>
        </p:grpSpPr>
        <p:sp>
          <p:nvSpPr>
            <p:cNvPr id="7" name="TextBox 6">
              <a:extLst>
                <a:ext uri="{FF2B5EF4-FFF2-40B4-BE49-F238E27FC236}">
                  <a16:creationId xmlns:a16="http://schemas.microsoft.com/office/drawing/2014/main" id="{C3AFE997-4902-4F36-8E03-42657E90924A}"/>
                </a:ext>
              </a:extLst>
            </p:cNvPr>
            <p:cNvSpPr txBox="1"/>
            <p:nvPr/>
          </p:nvSpPr>
          <p:spPr>
            <a:xfrm>
              <a:off x="1737353" y="1852940"/>
              <a:ext cx="6945810" cy="2202508"/>
            </a:xfrm>
            <a:prstGeom prst="rect">
              <a:avLst/>
            </a:prstGeom>
            <a:noFill/>
          </p:spPr>
          <p:txBody>
            <a:bodyPr wrap="square" rtlCol="0">
              <a:spAutoFit/>
            </a:bodyPr>
            <a:lstStyle/>
            <a:p>
              <a:r>
                <a:rPr lang="en-US" sz="1600" b="0" i="0" u="none" strike="noStrike" dirty="0">
                  <a:solidFill>
                    <a:srgbClr val="374151"/>
                  </a:solidFill>
                  <a:effectLst/>
                  <a:latin typeface="Söhne"/>
                </a:rPr>
                <a:t>Visualizing a dataset through maps, charts, or graphs helps in interpreting and analyzing data effectively by identifying trends, patterns, and associations. It is an important stage in data analysis as it helps derive insights not apparent from the raw data alone. </a:t>
              </a:r>
            </a:p>
            <a:p>
              <a:endParaRPr lang="en-US" sz="1600" dirty="0">
                <a:solidFill>
                  <a:srgbClr val="374151"/>
                </a:solidFill>
                <a:latin typeface="Söhne"/>
              </a:endParaRPr>
            </a:p>
            <a:p>
              <a:endParaRPr lang="en-US" altLang="ko-KR" sz="1600" dirty="0">
                <a:solidFill>
                  <a:srgbClr val="374151"/>
                </a:solidFill>
                <a:latin typeface="Söhne"/>
                <a:cs typeface="Arial" pitchFamily="34" charset="0"/>
              </a:endParaRPr>
            </a:p>
            <a:p>
              <a:endParaRPr lang="ko-KR" altLang="en-US" sz="16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D05B7BB3-476B-4EFA-8B0B-AB3B5B24BC30}"/>
                </a:ext>
              </a:extLst>
            </p:cNvPr>
            <p:cNvSpPr txBox="1"/>
            <p:nvPr/>
          </p:nvSpPr>
          <p:spPr>
            <a:xfrm>
              <a:off x="2923716" y="1235128"/>
              <a:ext cx="5680731" cy="610334"/>
            </a:xfrm>
            <a:prstGeom prst="rect">
              <a:avLst/>
            </a:prstGeom>
            <a:noFill/>
          </p:spPr>
          <p:txBody>
            <a:bodyPr wrap="square" rtlCol="0">
              <a:spAutoFit/>
            </a:bodyPr>
            <a:lstStyle/>
            <a:p>
              <a:r>
                <a:rPr lang="en-US" altLang="ko-KR" sz="2000" b="1" dirty="0">
                  <a:solidFill>
                    <a:schemeClr val="accent4">
                      <a:lumMod val="75000"/>
                    </a:schemeClr>
                  </a:solidFill>
                </a:rPr>
                <a:t>Visualizations with Tableau</a:t>
              </a:r>
              <a:endParaRPr lang="ko-KR" altLang="en-US" sz="2000" b="1" dirty="0">
                <a:solidFill>
                  <a:schemeClr val="accent4">
                    <a:lumMod val="75000"/>
                  </a:schemeClr>
                </a:solidFill>
              </a:endParaRPr>
            </a:p>
          </p:txBody>
        </p:sp>
      </p:grpSp>
      <p:sp>
        <p:nvSpPr>
          <p:cNvPr id="63" name="Rectangle 62">
            <a:extLst>
              <a:ext uri="{FF2B5EF4-FFF2-40B4-BE49-F238E27FC236}">
                <a16:creationId xmlns:a16="http://schemas.microsoft.com/office/drawing/2014/main" id="{AEF41DAD-9846-8CD7-9648-6567CC530B53}"/>
              </a:ext>
            </a:extLst>
          </p:cNvPr>
          <p:cNvSpPr/>
          <p:nvPr/>
        </p:nvSpPr>
        <p:spPr>
          <a:xfrm>
            <a:off x="0" y="271069"/>
            <a:ext cx="798653"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4" name="Rectangle 63">
            <a:extLst>
              <a:ext uri="{FF2B5EF4-FFF2-40B4-BE49-F238E27FC236}">
                <a16:creationId xmlns:a16="http://schemas.microsoft.com/office/drawing/2014/main" id="{0C1C0CB6-E9E1-D6B2-CCF8-40CCA093307D}"/>
              </a:ext>
            </a:extLst>
          </p:cNvPr>
          <p:cNvSpPr/>
          <p:nvPr/>
        </p:nvSpPr>
        <p:spPr>
          <a:xfrm>
            <a:off x="0" y="6493397"/>
            <a:ext cx="12192000" cy="36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6" name="TextBox 65">
            <a:extLst>
              <a:ext uri="{FF2B5EF4-FFF2-40B4-BE49-F238E27FC236}">
                <a16:creationId xmlns:a16="http://schemas.microsoft.com/office/drawing/2014/main" id="{E93CEC82-60E0-0CC6-BC14-4C1C61BD2012}"/>
              </a:ext>
            </a:extLst>
          </p:cNvPr>
          <p:cNvSpPr txBox="1"/>
          <p:nvPr/>
        </p:nvSpPr>
        <p:spPr>
          <a:xfrm>
            <a:off x="-1476684" y="6482939"/>
            <a:ext cx="6128794" cy="340606"/>
          </a:xfrm>
          <a:prstGeom prst="rect">
            <a:avLst/>
          </a:prstGeom>
          <a:noFill/>
        </p:spPr>
        <p:txBody>
          <a:bodyPr wrap="square">
            <a:spAutoFit/>
          </a:bodyPr>
          <a:lstStyle/>
          <a:p>
            <a:pPr algn="ctr">
              <a:lnSpc>
                <a:spcPct val="130000"/>
              </a:lnSpc>
            </a:pPr>
            <a:r>
              <a:rPr lang="en-GB" sz="1400" dirty="0">
                <a:solidFill>
                  <a:schemeClr val="bg1"/>
                </a:solidFill>
                <a:effectLst/>
                <a:latin typeface="Lato" panose="020F0502020204030203" pitchFamily="34" charset="0"/>
                <a:ea typeface="Lato" panose="020F0502020204030203" pitchFamily="34" charset="0"/>
                <a:cs typeface="Lato" panose="020F0502020204030203" pitchFamily="34" charset="0"/>
              </a:rPr>
              <a:t>Huda Inayatullah Shaikh ; M00794693</a:t>
            </a:r>
            <a:endParaRPr lang="en-AE" sz="14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68" name="TextBox 67">
            <a:extLst>
              <a:ext uri="{FF2B5EF4-FFF2-40B4-BE49-F238E27FC236}">
                <a16:creationId xmlns:a16="http://schemas.microsoft.com/office/drawing/2014/main" id="{60613E54-9991-C676-3CED-7277189451F0}"/>
              </a:ext>
            </a:extLst>
          </p:cNvPr>
          <p:cNvSpPr txBox="1"/>
          <p:nvPr/>
        </p:nvSpPr>
        <p:spPr>
          <a:xfrm>
            <a:off x="8339373" y="6446412"/>
            <a:ext cx="6840636" cy="411588"/>
          </a:xfrm>
          <a:prstGeom prst="rect">
            <a:avLst/>
          </a:prstGeom>
          <a:noFill/>
        </p:spPr>
        <p:txBody>
          <a:bodyPr wrap="square">
            <a:spAutoFit/>
          </a:bodyPr>
          <a:lstStyle/>
          <a:p>
            <a:pPr algn="ctr">
              <a:lnSpc>
                <a:spcPct val="130000"/>
              </a:lnSpc>
            </a:pPr>
            <a:r>
              <a:rPr lang="en-US" sz="1800" dirty="0">
                <a:solidFill>
                  <a:schemeClr val="bg1"/>
                </a:solidFill>
                <a:effectLst/>
                <a:latin typeface="Lato" panose="020F0502020204030203" pitchFamily="34" charset="0"/>
                <a:ea typeface="Lato" panose="020F0502020204030203" pitchFamily="34" charset="0"/>
                <a:cs typeface="Lato" panose="020F0502020204030203" pitchFamily="34" charset="0"/>
              </a:rPr>
              <a:t>Page 5</a:t>
            </a:r>
            <a:endParaRPr lang="en-AE" sz="18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pic>
        <p:nvPicPr>
          <p:cNvPr id="3" name="image5.png">
            <a:extLst>
              <a:ext uri="{FF2B5EF4-FFF2-40B4-BE49-F238E27FC236}">
                <a16:creationId xmlns:a16="http://schemas.microsoft.com/office/drawing/2014/main" id="{812A992F-B0EA-E762-8363-928007E3072A}"/>
              </a:ext>
            </a:extLst>
          </p:cNvPr>
          <p:cNvPicPr/>
          <p:nvPr/>
        </p:nvPicPr>
        <p:blipFill>
          <a:blip r:embed="rId5"/>
          <a:srcRect/>
          <a:stretch>
            <a:fillRect/>
          </a:stretch>
        </p:blipFill>
        <p:spPr>
          <a:xfrm>
            <a:off x="4991845" y="1336087"/>
            <a:ext cx="6996333" cy="4849899"/>
          </a:xfrm>
          <a:prstGeom prst="rect">
            <a:avLst/>
          </a:prstGeom>
          <a:ln>
            <a:solidFill>
              <a:schemeClr val="tx1">
                <a:lumMod val="95000"/>
                <a:lumOff val="5000"/>
              </a:schemeClr>
            </a:solidFill>
          </a:ln>
        </p:spPr>
      </p:pic>
      <p:pic>
        <p:nvPicPr>
          <p:cNvPr id="50" name="Audio 49">
            <a:hlinkClick r:id="" action="ppaction://media"/>
            <a:extLst>
              <a:ext uri="{FF2B5EF4-FFF2-40B4-BE49-F238E27FC236}">
                <a16:creationId xmlns:a16="http://schemas.microsoft.com/office/drawing/2014/main" id="{DFFD54B2-04CD-555E-EEF6-62CD8EECFDF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2159690"/>
      </p:ext>
    </p:extLst>
  </p:cSld>
  <p:clrMapOvr>
    <a:masterClrMapping/>
  </p:clrMapOvr>
  <mc:AlternateContent xmlns:mc="http://schemas.openxmlformats.org/markup-compatibility/2006">
    <mc:Choice xmlns:p14="http://schemas.microsoft.com/office/powerpoint/2010/main" Requires="p14">
      <p:transition spd="slow" p14:dur="2000" advTm="90491"/>
    </mc:Choice>
    <mc:Fallback>
      <p:transition spd="slow" advTm="90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625163" y="271069"/>
            <a:ext cx="4259354" cy="724247"/>
          </a:xfrm>
          <a:prstGeom prst="rect">
            <a:avLst/>
          </a:prstGeom>
        </p:spPr>
        <p:txBody>
          <a:bodyPr/>
          <a:lstStyle/>
          <a:p>
            <a:r>
              <a:rPr lang="en-US" dirty="0"/>
              <a:t>Data Mining</a:t>
            </a:r>
          </a:p>
        </p:txBody>
      </p:sp>
      <p:sp>
        <p:nvSpPr>
          <p:cNvPr id="7" name="TextBox 6">
            <a:extLst>
              <a:ext uri="{FF2B5EF4-FFF2-40B4-BE49-F238E27FC236}">
                <a16:creationId xmlns:a16="http://schemas.microsoft.com/office/drawing/2014/main" id="{C3AFE997-4902-4F36-8E03-42657E90924A}"/>
              </a:ext>
            </a:extLst>
          </p:cNvPr>
          <p:cNvSpPr txBox="1"/>
          <p:nvPr/>
        </p:nvSpPr>
        <p:spPr>
          <a:xfrm flipH="1">
            <a:off x="399326" y="1141703"/>
            <a:ext cx="9469004" cy="707886"/>
          </a:xfrm>
          <a:prstGeom prst="rect">
            <a:avLst/>
          </a:prstGeom>
          <a:noFill/>
        </p:spPr>
        <p:txBody>
          <a:bodyPr wrap="square" rtlCol="0">
            <a:spAutoFit/>
          </a:bodyPr>
          <a:lstStyle/>
          <a:p>
            <a:r>
              <a:rPr lang="en-US" altLang="ko-KR" sz="2000" dirty="0">
                <a:solidFill>
                  <a:schemeClr val="tx1">
                    <a:lumMod val="75000"/>
                    <a:lumOff val="25000"/>
                  </a:schemeClr>
                </a:solidFill>
                <a:cs typeface="Arial" pitchFamily="34" charset="0"/>
              </a:rPr>
              <a:t>Points considered while selecting data mining algorithm</a:t>
            </a:r>
          </a:p>
          <a:p>
            <a:endParaRPr lang="en-US" altLang="ko-KR" sz="2000" dirty="0">
              <a:solidFill>
                <a:schemeClr val="tx1">
                  <a:lumMod val="75000"/>
                  <a:lumOff val="25000"/>
                </a:schemeClr>
              </a:solidFill>
              <a:cs typeface="Arial" pitchFamily="34" charset="0"/>
            </a:endParaRPr>
          </a:p>
        </p:txBody>
      </p:sp>
      <p:sp>
        <p:nvSpPr>
          <p:cNvPr id="63" name="Rectangle 62">
            <a:extLst>
              <a:ext uri="{FF2B5EF4-FFF2-40B4-BE49-F238E27FC236}">
                <a16:creationId xmlns:a16="http://schemas.microsoft.com/office/drawing/2014/main" id="{AEF41DAD-9846-8CD7-9648-6567CC530B53}"/>
              </a:ext>
            </a:extLst>
          </p:cNvPr>
          <p:cNvSpPr/>
          <p:nvPr/>
        </p:nvSpPr>
        <p:spPr>
          <a:xfrm>
            <a:off x="0" y="271069"/>
            <a:ext cx="798653"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4" name="Rectangle 63">
            <a:extLst>
              <a:ext uri="{FF2B5EF4-FFF2-40B4-BE49-F238E27FC236}">
                <a16:creationId xmlns:a16="http://schemas.microsoft.com/office/drawing/2014/main" id="{0C1C0CB6-E9E1-D6B2-CCF8-40CCA093307D}"/>
              </a:ext>
            </a:extLst>
          </p:cNvPr>
          <p:cNvSpPr/>
          <p:nvPr/>
        </p:nvSpPr>
        <p:spPr>
          <a:xfrm>
            <a:off x="0" y="6493397"/>
            <a:ext cx="12192000" cy="36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6" name="TextBox 65">
            <a:extLst>
              <a:ext uri="{FF2B5EF4-FFF2-40B4-BE49-F238E27FC236}">
                <a16:creationId xmlns:a16="http://schemas.microsoft.com/office/drawing/2014/main" id="{E93CEC82-60E0-0CC6-BC14-4C1C61BD2012}"/>
              </a:ext>
            </a:extLst>
          </p:cNvPr>
          <p:cNvSpPr txBox="1"/>
          <p:nvPr/>
        </p:nvSpPr>
        <p:spPr>
          <a:xfrm>
            <a:off x="-1476684" y="6482939"/>
            <a:ext cx="6128794" cy="340606"/>
          </a:xfrm>
          <a:prstGeom prst="rect">
            <a:avLst/>
          </a:prstGeom>
          <a:noFill/>
        </p:spPr>
        <p:txBody>
          <a:bodyPr wrap="square">
            <a:spAutoFit/>
          </a:bodyPr>
          <a:lstStyle/>
          <a:p>
            <a:pPr algn="ctr">
              <a:lnSpc>
                <a:spcPct val="130000"/>
              </a:lnSpc>
            </a:pPr>
            <a:r>
              <a:rPr lang="en-GB" sz="1400" dirty="0">
                <a:solidFill>
                  <a:schemeClr val="bg1"/>
                </a:solidFill>
                <a:effectLst/>
                <a:latin typeface="Lato" panose="020F0502020204030203" pitchFamily="34" charset="0"/>
                <a:ea typeface="Lato" panose="020F0502020204030203" pitchFamily="34" charset="0"/>
                <a:cs typeface="Lato" panose="020F0502020204030203" pitchFamily="34" charset="0"/>
              </a:rPr>
              <a:t>Huda Inayatullah Shaikh ; M00794693</a:t>
            </a:r>
            <a:endParaRPr lang="en-AE" sz="14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68" name="TextBox 67">
            <a:extLst>
              <a:ext uri="{FF2B5EF4-FFF2-40B4-BE49-F238E27FC236}">
                <a16:creationId xmlns:a16="http://schemas.microsoft.com/office/drawing/2014/main" id="{60613E54-9991-C676-3CED-7277189451F0}"/>
              </a:ext>
            </a:extLst>
          </p:cNvPr>
          <p:cNvSpPr txBox="1"/>
          <p:nvPr/>
        </p:nvSpPr>
        <p:spPr>
          <a:xfrm>
            <a:off x="8339373" y="6446412"/>
            <a:ext cx="6840636" cy="411588"/>
          </a:xfrm>
          <a:prstGeom prst="rect">
            <a:avLst/>
          </a:prstGeom>
          <a:noFill/>
        </p:spPr>
        <p:txBody>
          <a:bodyPr wrap="square">
            <a:spAutoFit/>
          </a:bodyPr>
          <a:lstStyle/>
          <a:p>
            <a:pPr algn="ctr">
              <a:lnSpc>
                <a:spcPct val="130000"/>
              </a:lnSpc>
            </a:pPr>
            <a:r>
              <a:rPr lang="en-US" sz="1800" dirty="0">
                <a:solidFill>
                  <a:schemeClr val="bg1"/>
                </a:solidFill>
                <a:effectLst/>
                <a:latin typeface="Lato" panose="020F0502020204030203" pitchFamily="34" charset="0"/>
                <a:ea typeface="Lato" panose="020F0502020204030203" pitchFamily="34" charset="0"/>
                <a:cs typeface="Lato" panose="020F0502020204030203" pitchFamily="34" charset="0"/>
              </a:rPr>
              <a:t>Page 6</a:t>
            </a:r>
            <a:endParaRPr lang="en-AE" sz="18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4" name="Oval 3">
            <a:extLst>
              <a:ext uri="{FF2B5EF4-FFF2-40B4-BE49-F238E27FC236}">
                <a16:creationId xmlns:a16="http://schemas.microsoft.com/office/drawing/2014/main" id="{76555FF0-CEEE-60EB-6C0C-A17AFD590532}"/>
              </a:ext>
            </a:extLst>
          </p:cNvPr>
          <p:cNvSpPr/>
          <p:nvPr/>
        </p:nvSpPr>
        <p:spPr>
          <a:xfrm flipH="1">
            <a:off x="535534" y="1768051"/>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extBox 8">
            <a:extLst>
              <a:ext uri="{FF2B5EF4-FFF2-40B4-BE49-F238E27FC236}">
                <a16:creationId xmlns:a16="http://schemas.microsoft.com/office/drawing/2014/main" id="{735B47E2-CA0D-D51C-6C95-847189253273}"/>
              </a:ext>
            </a:extLst>
          </p:cNvPr>
          <p:cNvSpPr txBox="1"/>
          <p:nvPr/>
        </p:nvSpPr>
        <p:spPr>
          <a:xfrm>
            <a:off x="751652" y="1642128"/>
            <a:ext cx="1821329" cy="414922"/>
          </a:xfrm>
          <a:prstGeom prst="rect">
            <a:avLst/>
          </a:prstGeom>
          <a:noFill/>
        </p:spPr>
        <p:txBody>
          <a:bodyPr wrap="square">
            <a:spAutoFit/>
          </a:bodyPr>
          <a:lstStyle/>
          <a:p>
            <a:pPr lvl="0" rtl="0">
              <a:lnSpc>
                <a:spcPct val="130000"/>
              </a:lnSpc>
            </a:pPr>
            <a:r>
              <a:rPr lang="en-GB" sz="1800" dirty="0">
                <a:solidFill>
                  <a:schemeClr val="tx1">
                    <a:lumMod val="75000"/>
                    <a:lumOff val="25000"/>
                  </a:schemeClr>
                </a:solidFill>
                <a:cs typeface="Arial" pitchFamily="34" charset="0"/>
              </a:rPr>
              <a:t>Information type</a:t>
            </a:r>
            <a:endParaRPr lang="en-AE" sz="18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4D64A6B9-DB80-1B6E-8ED7-A7952CF5FD93}"/>
              </a:ext>
            </a:extLst>
          </p:cNvPr>
          <p:cNvSpPr txBox="1"/>
          <p:nvPr/>
        </p:nvSpPr>
        <p:spPr>
          <a:xfrm>
            <a:off x="8415109" y="1625196"/>
            <a:ext cx="3935393" cy="414922"/>
          </a:xfrm>
          <a:prstGeom prst="rect">
            <a:avLst/>
          </a:prstGeom>
          <a:noFill/>
        </p:spPr>
        <p:txBody>
          <a:bodyPr wrap="square">
            <a:spAutoFit/>
          </a:bodyPr>
          <a:lstStyle/>
          <a:p>
            <a:pPr lvl="0" rtl="0">
              <a:lnSpc>
                <a:spcPct val="130000"/>
              </a:lnSpc>
            </a:pPr>
            <a:r>
              <a:rPr lang="en-GB" sz="1800" dirty="0">
                <a:solidFill>
                  <a:schemeClr val="tx1">
                    <a:lumMod val="75000"/>
                    <a:lumOff val="25000"/>
                  </a:schemeClr>
                </a:solidFill>
                <a:cs typeface="Arial" pitchFamily="34" charset="0"/>
              </a:rPr>
              <a:t>Amount of Data Analysis of goals</a:t>
            </a:r>
            <a:endParaRPr lang="en-AE" sz="18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4709D8C5-3C7D-B354-524C-281492770C59}"/>
              </a:ext>
            </a:extLst>
          </p:cNvPr>
          <p:cNvSpPr txBox="1"/>
          <p:nvPr/>
        </p:nvSpPr>
        <p:spPr>
          <a:xfrm>
            <a:off x="2800743" y="1650785"/>
            <a:ext cx="1966783" cy="414922"/>
          </a:xfrm>
          <a:prstGeom prst="rect">
            <a:avLst/>
          </a:prstGeom>
          <a:noFill/>
        </p:spPr>
        <p:txBody>
          <a:bodyPr wrap="square">
            <a:spAutoFit/>
          </a:bodyPr>
          <a:lstStyle/>
          <a:p>
            <a:pPr lvl="0">
              <a:lnSpc>
                <a:spcPct val="130000"/>
              </a:lnSpc>
            </a:pPr>
            <a:r>
              <a:rPr lang="en-GB" sz="1800" dirty="0">
                <a:solidFill>
                  <a:schemeClr val="tx1">
                    <a:lumMod val="75000"/>
                    <a:lumOff val="25000"/>
                  </a:schemeClr>
                </a:solidFill>
                <a:cs typeface="Arial" pitchFamily="34" charset="0"/>
              </a:rPr>
              <a:t>Results accuracy</a:t>
            </a:r>
          </a:p>
        </p:txBody>
      </p:sp>
      <p:sp>
        <p:nvSpPr>
          <p:cNvPr id="15" name="TextBox 14">
            <a:extLst>
              <a:ext uri="{FF2B5EF4-FFF2-40B4-BE49-F238E27FC236}">
                <a16:creationId xmlns:a16="http://schemas.microsoft.com/office/drawing/2014/main" id="{2FE87AF7-7EDB-18D8-4231-3381C63F1124}"/>
              </a:ext>
            </a:extLst>
          </p:cNvPr>
          <p:cNvSpPr txBox="1"/>
          <p:nvPr/>
        </p:nvSpPr>
        <p:spPr>
          <a:xfrm>
            <a:off x="5004436" y="1650785"/>
            <a:ext cx="3410673" cy="414922"/>
          </a:xfrm>
          <a:prstGeom prst="rect">
            <a:avLst/>
          </a:prstGeom>
          <a:noFill/>
        </p:spPr>
        <p:txBody>
          <a:bodyPr wrap="square">
            <a:spAutoFit/>
          </a:bodyPr>
          <a:lstStyle/>
          <a:p>
            <a:pPr lvl="0">
              <a:lnSpc>
                <a:spcPct val="130000"/>
              </a:lnSpc>
            </a:pPr>
            <a:r>
              <a:rPr lang="en-GB" sz="1800" dirty="0">
                <a:solidFill>
                  <a:schemeClr val="tx1">
                    <a:lumMod val="75000"/>
                    <a:lumOff val="25000"/>
                  </a:schemeClr>
                </a:solidFill>
                <a:cs typeface="Arial" pitchFamily="34" charset="0"/>
              </a:rPr>
              <a:t>Complication of advancement</a:t>
            </a:r>
            <a:endParaRPr lang="ko-KR" altLang="en-US" sz="1800" dirty="0">
              <a:solidFill>
                <a:schemeClr val="tx1">
                  <a:lumMod val="75000"/>
                  <a:lumOff val="25000"/>
                </a:schemeClr>
              </a:solidFill>
              <a:cs typeface="Arial" pitchFamily="34" charset="0"/>
            </a:endParaRPr>
          </a:p>
        </p:txBody>
      </p:sp>
      <p:sp>
        <p:nvSpPr>
          <p:cNvPr id="16" name="Oval 15">
            <a:extLst>
              <a:ext uri="{FF2B5EF4-FFF2-40B4-BE49-F238E27FC236}">
                <a16:creationId xmlns:a16="http://schemas.microsoft.com/office/drawing/2014/main" id="{D6AFD0DF-75D4-362A-4F76-89A685CC146E}"/>
              </a:ext>
            </a:extLst>
          </p:cNvPr>
          <p:cNvSpPr/>
          <p:nvPr/>
        </p:nvSpPr>
        <p:spPr>
          <a:xfrm flipH="1">
            <a:off x="4746517" y="1766856"/>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Oval 16">
            <a:extLst>
              <a:ext uri="{FF2B5EF4-FFF2-40B4-BE49-F238E27FC236}">
                <a16:creationId xmlns:a16="http://schemas.microsoft.com/office/drawing/2014/main" id="{ABEDD8A3-C3EA-79AE-C8EB-6D2141B49E47}"/>
              </a:ext>
            </a:extLst>
          </p:cNvPr>
          <p:cNvSpPr/>
          <p:nvPr/>
        </p:nvSpPr>
        <p:spPr>
          <a:xfrm flipH="1">
            <a:off x="8198991" y="1750187"/>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Oval 17">
            <a:extLst>
              <a:ext uri="{FF2B5EF4-FFF2-40B4-BE49-F238E27FC236}">
                <a16:creationId xmlns:a16="http://schemas.microsoft.com/office/drawing/2014/main" id="{9F6CB4BB-0145-0957-A4FE-A1AF36A2812B}"/>
              </a:ext>
            </a:extLst>
          </p:cNvPr>
          <p:cNvSpPr/>
          <p:nvPr/>
        </p:nvSpPr>
        <p:spPr>
          <a:xfrm flipH="1">
            <a:off x="2584625" y="1767129"/>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aphicFrame>
        <p:nvGraphicFramePr>
          <p:cNvPr id="19" name="Table 18">
            <a:extLst>
              <a:ext uri="{FF2B5EF4-FFF2-40B4-BE49-F238E27FC236}">
                <a16:creationId xmlns:a16="http://schemas.microsoft.com/office/drawing/2014/main" id="{7BCDC832-411E-CB50-4CC1-17907482BBF3}"/>
              </a:ext>
            </a:extLst>
          </p:cNvPr>
          <p:cNvGraphicFramePr>
            <a:graphicFrameLocks noGrp="1"/>
          </p:cNvGraphicFramePr>
          <p:nvPr>
            <p:extLst>
              <p:ext uri="{D42A27DB-BD31-4B8C-83A1-F6EECF244321}">
                <p14:modId xmlns:p14="http://schemas.microsoft.com/office/powerpoint/2010/main" val="2848114930"/>
              </p:ext>
            </p:extLst>
          </p:nvPr>
        </p:nvGraphicFramePr>
        <p:xfrm>
          <a:off x="1177159" y="2413949"/>
          <a:ext cx="4025462" cy="2095636"/>
        </p:xfrm>
        <a:graphic>
          <a:graphicData uri="http://schemas.openxmlformats.org/drawingml/2006/table">
            <a:tbl>
              <a:tblPr firstRow="1" bandRow="1">
                <a:tableStyleId>{5940675A-B579-460E-94D1-54222C63F5DA}</a:tableStyleId>
              </a:tblPr>
              <a:tblGrid>
                <a:gridCol w="449853">
                  <a:extLst>
                    <a:ext uri="{9D8B030D-6E8A-4147-A177-3AD203B41FA5}">
                      <a16:colId xmlns:a16="http://schemas.microsoft.com/office/drawing/2014/main" val="20000"/>
                    </a:ext>
                  </a:extLst>
                </a:gridCol>
                <a:gridCol w="3109032">
                  <a:extLst>
                    <a:ext uri="{9D8B030D-6E8A-4147-A177-3AD203B41FA5}">
                      <a16:colId xmlns:a16="http://schemas.microsoft.com/office/drawing/2014/main" val="20001"/>
                    </a:ext>
                  </a:extLst>
                </a:gridCol>
                <a:gridCol w="466577">
                  <a:extLst>
                    <a:ext uri="{9D8B030D-6E8A-4147-A177-3AD203B41FA5}">
                      <a16:colId xmlns:a16="http://schemas.microsoft.com/office/drawing/2014/main" val="20002"/>
                    </a:ext>
                  </a:extLst>
                </a:gridCol>
              </a:tblGrid>
              <a:tr h="2094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01831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094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4904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800" b="1" u="none" kern="1200" dirty="0">
                          <a:solidFill>
                            <a:schemeClr val="bg1"/>
                          </a:solidFill>
                          <a:effectLst/>
                          <a:latin typeface="+mn-lt"/>
                          <a:ea typeface="+mn-ea"/>
                          <a:cs typeface="+mn-cs"/>
                        </a:rPr>
                        <a:t>J48 Pruned tree</a:t>
                      </a:r>
                      <a:endParaRPr lang="en-AE" sz="1800" b="1" u="none" kern="1200" dirty="0">
                        <a:solidFill>
                          <a:schemeClr val="bg1"/>
                        </a:solidFill>
                        <a:effectLst/>
                        <a:latin typeface="+mn-lt"/>
                        <a:ea typeface="+mn-ea"/>
                        <a:cs typeface="+mn-cs"/>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bg1"/>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094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21" name="Table 20">
            <a:extLst>
              <a:ext uri="{FF2B5EF4-FFF2-40B4-BE49-F238E27FC236}">
                <a16:creationId xmlns:a16="http://schemas.microsoft.com/office/drawing/2014/main" id="{F4776B3B-3264-D835-9451-5C48C2F650D2}"/>
              </a:ext>
            </a:extLst>
          </p:cNvPr>
          <p:cNvGraphicFramePr>
            <a:graphicFrameLocks noGrp="1"/>
          </p:cNvGraphicFramePr>
          <p:nvPr>
            <p:extLst>
              <p:ext uri="{D42A27DB-BD31-4B8C-83A1-F6EECF244321}">
                <p14:modId xmlns:p14="http://schemas.microsoft.com/office/powerpoint/2010/main" val="1794794562"/>
              </p:ext>
            </p:extLst>
          </p:nvPr>
        </p:nvGraphicFramePr>
        <p:xfrm>
          <a:off x="6709772" y="2205138"/>
          <a:ext cx="4469985" cy="2447187"/>
        </p:xfrm>
        <a:graphic>
          <a:graphicData uri="http://schemas.openxmlformats.org/drawingml/2006/table">
            <a:tbl>
              <a:tblPr firstRow="1" bandRow="1">
                <a:tableStyleId>{5940675A-B579-460E-94D1-54222C63F5DA}</a:tableStyleId>
              </a:tblPr>
              <a:tblGrid>
                <a:gridCol w="1036352">
                  <a:extLst>
                    <a:ext uri="{9D8B030D-6E8A-4147-A177-3AD203B41FA5}">
                      <a16:colId xmlns:a16="http://schemas.microsoft.com/office/drawing/2014/main" val="20000"/>
                    </a:ext>
                  </a:extLst>
                </a:gridCol>
                <a:gridCol w="2543504">
                  <a:extLst>
                    <a:ext uri="{9D8B030D-6E8A-4147-A177-3AD203B41FA5}">
                      <a16:colId xmlns:a16="http://schemas.microsoft.com/office/drawing/2014/main" val="20001"/>
                    </a:ext>
                  </a:extLst>
                </a:gridCol>
                <a:gridCol w="890129">
                  <a:extLst>
                    <a:ext uri="{9D8B030D-6E8A-4147-A177-3AD203B41FA5}">
                      <a16:colId xmlns:a16="http://schemas.microsoft.com/office/drawing/2014/main" val="20002"/>
                    </a:ext>
                  </a:extLst>
                </a:gridCol>
              </a:tblGrid>
              <a:tr h="21529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0468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9983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211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200" b="1" u="none" kern="1200" dirty="0">
                          <a:solidFill>
                            <a:schemeClr val="bg1"/>
                          </a:solidFill>
                          <a:effectLst/>
                          <a:latin typeface="+mn-lt"/>
                          <a:ea typeface="+mn-ea"/>
                          <a:cs typeface="+mn-cs"/>
                        </a:rPr>
                        <a:t>Clustering – K Means</a:t>
                      </a:r>
                      <a:endParaRPr lang="en-AE" sz="1200" b="1" u="none" kern="1200" dirty="0">
                        <a:solidFill>
                          <a:schemeClr val="bg1"/>
                        </a:solidFill>
                        <a:effectLst/>
                        <a:latin typeface="+mn-lt"/>
                        <a:ea typeface="+mn-ea"/>
                        <a:cs typeface="+mn-cs"/>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bg1"/>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1529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23" name="TextBox 22">
            <a:extLst>
              <a:ext uri="{FF2B5EF4-FFF2-40B4-BE49-F238E27FC236}">
                <a16:creationId xmlns:a16="http://schemas.microsoft.com/office/drawing/2014/main" id="{70520A9B-F242-DB61-FF1A-22DE79CE1C63}"/>
              </a:ext>
            </a:extLst>
          </p:cNvPr>
          <p:cNvSpPr txBox="1"/>
          <p:nvPr/>
        </p:nvSpPr>
        <p:spPr>
          <a:xfrm>
            <a:off x="714496" y="4763280"/>
            <a:ext cx="5063925" cy="1384995"/>
          </a:xfrm>
          <a:prstGeom prst="rect">
            <a:avLst/>
          </a:prstGeom>
          <a:noFill/>
        </p:spPr>
        <p:txBody>
          <a:bodyPr wrap="square">
            <a:spAutoFit/>
          </a:bodyPr>
          <a:lstStyle/>
          <a:p>
            <a:r>
              <a:rPr lang="en-US" sz="1200" b="0" i="0" u="none" strike="noStrike" dirty="0">
                <a:solidFill>
                  <a:srgbClr val="374151"/>
                </a:solidFill>
                <a:effectLst/>
                <a:latin typeface="Söhne"/>
              </a:rPr>
              <a:t>A J48 pruned tree is a decision tree created using the J48 algorithm with pruning enabled. The pruning procedure removes unnecessary branches from the tree that do not significantly contribute to its accuracy, reducing its complexity and improving its generalization on fresh data by reducing overfitting. In the context of the echocardiography dataset, a pruned decision tree using J48 can help identify the most critical features for categorizing patients and predicting their survival after a heart attack. </a:t>
            </a:r>
            <a:endParaRPr lang="en-AE" sz="1200" dirty="0">
              <a:highlight>
                <a:srgbClr val="FFFF00"/>
              </a:highlight>
            </a:endParaRPr>
          </a:p>
        </p:txBody>
      </p:sp>
      <p:sp>
        <p:nvSpPr>
          <p:cNvPr id="25" name="TextBox 24">
            <a:extLst>
              <a:ext uri="{FF2B5EF4-FFF2-40B4-BE49-F238E27FC236}">
                <a16:creationId xmlns:a16="http://schemas.microsoft.com/office/drawing/2014/main" id="{B29CF5A0-7D16-C5A8-BC16-7F4185BF2613}"/>
              </a:ext>
            </a:extLst>
          </p:cNvPr>
          <p:cNvSpPr txBox="1"/>
          <p:nvPr/>
        </p:nvSpPr>
        <p:spPr>
          <a:xfrm>
            <a:off x="6709772" y="4739071"/>
            <a:ext cx="4927082" cy="1754326"/>
          </a:xfrm>
          <a:prstGeom prst="rect">
            <a:avLst/>
          </a:prstGeom>
          <a:noFill/>
        </p:spPr>
        <p:txBody>
          <a:bodyPr wrap="square">
            <a:spAutoFit/>
          </a:bodyPr>
          <a:lstStyle/>
          <a:p>
            <a:pPr rtl="0">
              <a:spcBef>
                <a:spcPts val="0"/>
              </a:spcBef>
              <a:spcAft>
                <a:spcPts val="0"/>
              </a:spcAft>
            </a:pPr>
            <a:r>
              <a:rPr lang="en-GB" sz="1200" b="0" i="0" u="none" strike="noStrike" dirty="0">
                <a:solidFill>
                  <a:srgbClr val="595959"/>
                </a:solidFill>
                <a:effectLst/>
                <a:latin typeface="Söhne"/>
                <a:cs typeface="Sabon Next LT" panose="02000500000000000000" pitchFamily="2" charset="0"/>
              </a:rPr>
              <a:t>Clustering  is essentially an unsupervised learning strategy. Unsupervised learning is a method that draws references from datasets of input data without labelled answers.</a:t>
            </a:r>
            <a:endParaRPr lang="en-GB" sz="1000" b="0" dirty="0">
              <a:effectLst/>
              <a:latin typeface="Söhne"/>
              <a:cs typeface="Sabon Next LT" panose="02000500000000000000" pitchFamily="2" charset="0"/>
            </a:endParaRPr>
          </a:p>
          <a:p>
            <a:pPr rtl="0">
              <a:spcBef>
                <a:spcPts val="0"/>
              </a:spcBef>
              <a:spcAft>
                <a:spcPts val="0"/>
              </a:spcAft>
            </a:pPr>
            <a:r>
              <a:rPr lang="en-GB" sz="1200" b="0" i="0" u="none" strike="noStrike" dirty="0">
                <a:solidFill>
                  <a:srgbClr val="595959"/>
                </a:solidFill>
                <a:effectLst/>
                <a:latin typeface="Söhne"/>
                <a:cs typeface="Sabon Next LT" panose="02000500000000000000" pitchFamily="2" charset="0"/>
              </a:rPr>
              <a:t>In the instance of an Echocardiogram dataset, clustering may be utilised to assess whether the patients were alive more than a year after their heart attack or not. Clustering can be especially beneficial in finding individuals with similar cardiac features in the case of an echocardiography dataset.</a:t>
            </a:r>
            <a:endParaRPr lang="en-GB" sz="1000" b="0" dirty="0">
              <a:effectLst/>
              <a:latin typeface="Söhne"/>
              <a:cs typeface="Sabon Next LT" panose="02000500000000000000" pitchFamily="2" charset="0"/>
            </a:endParaRPr>
          </a:p>
          <a:p>
            <a:br>
              <a:rPr lang="en-GB" sz="1200" dirty="0"/>
            </a:br>
            <a:endParaRPr lang="en-AE" sz="1200" dirty="0"/>
          </a:p>
        </p:txBody>
      </p:sp>
      <p:pic>
        <p:nvPicPr>
          <p:cNvPr id="5" name="Picture 4">
            <a:extLst>
              <a:ext uri="{FF2B5EF4-FFF2-40B4-BE49-F238E27FC236}">
                <a16:creationId xmlns:a16="http://schemas.microsoft.com/office/drawing/2014/main" id="{8F0A4251-F758-3865-530F-1C0C7BAB1EEC}"/>
              </a:ext>
            </a:extLst>
          </p:cNvPr>
          <p:cNvPicPr>
            <a:picLocks noChangeAspect="1"/>
          </p:cNvPicPr>
          <p:nvPr/>
        </p:nvPicPr>
        <p:blipFill>
          <a:blip r:embed="rId5"/>
          <a:stretch>
            <a:fillRect/>
          </a:stretch>
        </p:blipFill>
        <p:spPr>
          <a:xfrm>
            <a:off x="1855808" y="2443524"/>
            <a:ext cx="2626383" cy="1299121"/>
          </a:xfrm>
          <a:prstGeom prst="rect">
            <a:avLst/>
          </a:prstGeom>
        </p:spPr>
      </p:pic>
      <p:pic>
        <p:nvPicPr>
          <p:cNvPr id="8" name="Picture 7">
            <a:extLst>
              <a:ext uri="{FF2B5EF4-FFF2-40B4-BE49-F238E27FC236}">
                <a16:creationId xmlns:a16="http://schemas.microsoft.com/office/drawing/2014/main" id="{1B99221D-E60A-CC98-FBE6-D8C818B84FB4}"/>
              </a:ext>
            </a:extLst>
          </p:cNvPr>
          <p:cNvPicPr>
            <a:picLocks noChangeAspect="1"/>
          </p:cNvPicPr>
          <p:nvPr/>
        </p:nvPicPr>
        <p:blipFill>
          <a:blip r:embed="rId6"/>
          <a:stretch>
            <a:fillRect/>
          </a:stretch>
        </p:blipFill>
        <p:spPr>
          <a:xfrm>
            <a:off x="7761786" y="2368289"/>
            <a:ext cx="2475290" cy="1618022"/>
          </a:xfrm>
          <a:prstGeom prst="rect">
            <a:avLst/>
          </a:prstGeom>
        </p:spPr>
      </p:pic>
      <p:pic>
        <p:nvPicPr>
          <p:cNvPr id="44" name="Audio 43">
            <a:hlinkClick r:id="" action="ppaction://media"/>
            <a:extLst>
              <a:ext uri="{FF2B5EF4-FFF2-40B4-BE49-F238E27FC236}">
                <a16:creationId xmlns:a16="http://schemas.microsoft.com/office/drawing/2014/main" id="{94DFC00F-4C99-5E89-3F51-E90B33E5540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4430020"/>
      </p:ext>
    </p:extLst>
  </p:cSld>
  <p:clrMapOvr>
    <a:masterClrMapping/>
  </p:clrMapOvr>
  <mc:AlternateContent xmlns:mc="http://schemas.openxmlformats.org/markup-compatibility/2006">
    <mc:Choice xmlns:p14="http://schemas.microsoft.com/office/powerpoint/2010/main" Requires="p14">
      <p:transition spd="slow" p14:dur="2000" advTm="96408"/>
    </mc:Choice>
    <mc:Fallback>
      <p:transition spd="slow" advTm="96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625163" y="271069"/>
            <a:ext cx="4259354" cy="724247"/>
          </a:xfrm>
          <a:prstGeom prst="rect">
            <a:avLst/>
          </a:prstGeom>
        </p:spPr>
        <p:txBody>
          <a:bodyPr/>
          <a:lstStyle/>
          <a:p>
            <a:r>
              <a:rPr lang="en-US" dirty="0"/>
              <a:t>Conclusion</a:t>
            </a:r>
          </a:p>
        </p:txBody>
      </p:sp>
      <p:sp>
        <p:nvSpPr>
          <p:cNvPr id="63" name="Rectangle 62">
            <a:extLst>
              <a:ext uri="{FF2B5EF4-FFF2-40B4-BE49-F238E27FC236}">
                <a16:creationId xmlns:a16="http://schemas.microsoft.com/office/drawing/2014/main" id="{AEF41DAD-9846-8CD7-9648-6567CC530B53}"/>
              </a:ext>
            </a:extLst>
          </p:cNvPr>
          <p:cNvSpPr/>
          <p:nvPr/>
        </p:nvSpPr>
        <p:spPr>
          <a:xfrm>
            <a:off x="0" y="271069"/>
            <a:ext cx="798653"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4" name="Rectangle 63">
            <a:extLst>
              <a:ext uri="{FF2B5EF4-FFF2-40B4-BE49-F238E27FC236}">
                <a16:creationId xmlns:a16="http://schemas.microsoft.com/office/drawing/2014/main" id="{0C1C0CB6-E9E1-D6B2-CCF8-40CCA093307D}"/>
              </a:ext>
            </a:extLst>
          </p:cNvPr>
          <p:cNvSpPr/>
          <p:nvPr/>
        </p:nvSpPr>
        <p:spPr>
          <a:xfrm>
            <a:off x="0" y="6493397"/>
            <a:ext cx="12192000" cy="36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6" name="TextBox 65">
            <a:extLst>
              <a:ext uri="{FF2B5EF4-FFF2-40B4-BE49-F238E27FC236}">
                <a16:creationId xmlns:a16="http://schemas.microsoft.com/office/drawing/2014/main" id="{E93CEC82-60E0-0CC6-BC14-4C1C61BD2012}"/>
              </a:ext>
            </a:extLst>
          </p:cNvPr>
          <p:cNvSpPr txBox="1"/>
          <p:nvPr/>
        </p:nvSpPr>
        <p:spPr>
          <a:xfrm>
            <a:off x="-1476684" y="6482939"/>
            <a:ext cx="6128794" cy="340606"/>
          </a:xfrm>
          <a:prstGeom prst="rect">
            <a:avLst/>
          </a:prstGeom>
          <a:noFill/>
        </p:spPr>
        <p:txBody>
          <a:bodyPr wrap="square">
            <a:spAutoFit/>
          </a:bodyPr>
          <a:lstStyle/>
          <a:p>
            <a:pPr algn="ctr">
              <a:lnSpc>
                <a:spcPct val="130000"/>
              </a:lnSpc>
            </a:pPr>
            <a:r>
              <a:rPr lang="en-GB" sz="1400" dirty="0">
                <a:solidFill>
                  <a:schemeClr val="bg1"/>
                </a:solidFill>
                <a:effectLst/>
                <a:latin typeface="Lato" panose="020F0502020204030203" pitchFamily="34" charset="0"/>
                <a:ea typeface="Lato" panose="020F0502020204030203" pitchFamily="34" charset="0"/>
                <a:cs typeface="Lato" panose="020F0502020204030203" pitchFamily="34" charset="0"/>
              </a:rPr>
              <a:t>Huda Inayatullah Shaikh ; M00794693</a:t>
            </a:r>
            <a:endParaRPr lang="en-AE" sz="14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68" name="TextBox 67">
            <a:extLst>
              <a:ext uri="{FF2B5EF4-FFF2-40B4-BE49-F238E27FC236}">
                <a16:creationId xmlns:a16="http://schemas.microsoft.com/office/drawing/2014/main" id="{60613E54-9991-C676-3CED-7277189451F0}"/>
              </a:ext>
            </a:extLst>
          </p:cNvPr>
          <p:cNvSpPr txBox="1"/>
          <p:nvPr/>
        </p:nvSpPr>
        <p:spPr>
          <a:xfrm>
            <a:off x="8339373" y="6446412"/>
            <a:ext cx="6840636" cy="411588"/>
          </a:xfrm>
          <a:prstGeom prst="rect">
            <a:avLst/>
          </a:prstGeom>
          <a:noFill/>
        </p:spPr>
        <p:txBody>
          <a:bodyPr wrap="square">
            <a:spAutoFit/>
          </a:bodyPr>
          <a:lstStyle/>
          <a:p>
            <a:pPr algn="ctr">
              <a:lnSpc>
                <a:spcPct val="130000"/>
              </a:lnSpc>
            </a:pPr>
            <a:r>
              <a:rPr lang="en-US" sz="1800" dirty="0">
                <a:solidFill>
                  <a:schemeClr val="bg1"/>
                </a:solidFill>
                <a:effectLst/>
                <a:latin typeface="Lato" panose="020F0502020204030203" pitchFamily="34" charset="0"/>
                <a:ea typeface="Lato" panose="020F0502020204030203" pitchFamily="34" charset="0"/>
                <a:cs typeface="Lato" panose="020F0502020204030203" pitchFamily="34" charset="0"/>
              </a:rPr>
              <a:t>Page 7</a:t>
            </a:r>
            <a:endParaRPr lang="en-AE" sz="18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CEF7F411-2779-BBD8-3B7B-BA32818E5E5B}"/>
              </a:ext>
            </a:extLst>
          </p:cNvPr>
          <p:cNvSpPr txBox="1"/>
          <p:nvPr/>
        </p:nvSpPr>
        <p:spPr>
          <a:xfrm>
            <a:off x="625163" y="1546029"/>
            <a:ext cx="10185721" cy="2862322"/>
          </a:xfrm>
          <a:prstGeom prst="rect">
            <a:avLst/>
          </a:prstGeom>
          <a:noFill/>
        </p:spPr>
        <p:txBody>
          <a:bodyPr wrap="square">
            <a:spAutoFit/>
          </a:bodyPr>
          <a:lstStyle/>
          <a:p>
            <a:endParaRPr lang="en-GB" b="0" i="0" dirty="0">
              <a:solidFill>
                <a:srgbClr val="555555"/>
              </a:solidFill>
              <a:effectLst/>
              <a:latin typeface="Catamaran"/>
            </a:endParaRPr>
          </a:p>
          <a:p>
            <a:pPr marL="285750" indent="-285750">
              <a:buFont typeface="Arial" panose="020B0604020202020204" pitchFamily="34" charset="0"/>
              <a:buChar char="•"/>
            </a:pPr>
            <a:r>
              <a:rPr lang="en-GB" b="0" i="0" dirty="0">
                <a:effectLst/>
                <a:latin typeface="Catamaran"/>
              </a:rPr>
              <a:t>The echocardiogram dataset, a pruned decision tree built using J48 and KMeans clustering, can help differentiate the most important features for categorising patients with heart issues and whether they are dead or alive after a certain time period.</a:t>
            </a:r>
          </a:p>
          <a:p>
            <a:pPr marL="285750" indent="-285750">
              <a:buFont typeface="Arial" panose="020B0604020202020204" pitchFamily="34" charset="0"/>
              <a:buChar char="•"/>
            </a:pPr>
            <a:endParaRPr lang="en-GB" sz="1800" u="none" strike="noStrike" dirty="0">
              <a:latin typeface="Catamaran"/>
            </a:endParaRPr>
          </a:p>
          <a:p>
            <a:pPr marL="285750" indent="-285750">
              <a:buFont typeface="Arial" panose="020B0604020202020204" pitchFamily="34" charset="0"/>
              <a:buChar char="•"/>
            </a:pPr>
            <a:r>
              <a:rPr lang="en-US" sz="1800" b="0" i="0" u="none" strike="noStrike" dirty="0">
                <a:effectLst/>
                <a:latin typeface="Catamaran"/>
              </a:rPr>
              <a:t>The data was analyzed using various techniques such as descriptive statistics, correlation analysis, and clustering. Several visualizations such as histograms, box plots, and scatter plots were used to gain insights into the data, identify trends, and detect outliers.</a:t>
            </a:r>
          </a:p>
          <a:p>
            <a:r>
              <a:rPr lang="en-AE" dirty="0"/>
              <a:t>  </a:t>
            </a:r>
            <a:endParaRPr lang="en-GB" b="0" i="0" dirty="0">
              <a:effectLst/>
              <a:latin typeface="Catamaran"/>
            </a:endParaRPr>
          </a:p>
          <a:p>
            <a:pPr marL="285750" indent="-285750">
              <a:buFont typeface="Arial" panose="020B0604020202020204" pitchFamily="34" charset="0"/>
              <a:buChar char="•"/>
            </a:pPr>
            <a:r>
              <a:rPr lang="en-GB" b="0" i="0" dirty="0">
                <a:effectLst/>
                <a:latin typeface="Catamaran"/>
              </a:rPr>
              <a:t> It can also help in providing insights into the patient population being served.</a:t>
            </a:r>
            <a:endParaRPr lang="en-AE" dirty="0"/>
          </a:p>
        </p:txBody>
      </p:sp>
      <p:pic>
        <p:nvPicPr>
          <p:cNvPr id="10" name="Audio 9">
            <a:hlinkClick r:id="" action="ppaction://media"/>
            <a:extLst>
              <a:ext uri="{FF2B5EF4-FFF2-40B4-BE49-F238E27FC236}">
                <a16:creationId xmlns:a16="http://schemas.microsoft.com/office/drawing/2014/main" id="{BC37E892-1A1C-515D-F5F4-234C655CEBC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2873617"/>
      </p:ext>
    </p:extLst>
  </p:cSld>
  <p:clrMapOvr>
    <a:masterClrMapping/>
  </p:clrMapOvr>
  <mc:AlternateContent xmlns:mc="http://schemas.openxmlformats.org/markup-compatibility/2006">
    <mc:Choice xmlns:p14="http://schemas.microsoft.com/office/powerpoint/2010/main" Requires="p14">
      <p:transition spd="slow" p14:dur="2000" advTm="52344"/>
    </mc:Choice>
    <mc:Fallback>
      <p:transition spd="slow" advTm="52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4952</TotalTime>
  <Words>1313</Words>
  <Application>Microsoft Office PowerPoint</Application>
  <PresentationFormat>Widescreen</PresentationFormat>
  <Paragraphs>108</Paragraphs>
  <Slides>7</Slides>
  <Notes>7</Notes>
  <HiddenSlides>0</HiddenSlides>
  <MMClips>7</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vt:i4>
      </vt:variant>
    </vt:vector>
  </HeadingPairs>
  <TitlesOfParts>
    <vt:vector size="18" baseType="lpstr">
      <vt:lpstr>Aharoni</vt:lpstr>
      <vt:lpstr>Arial</vt:lpstr>
      <vt:lpstr>Calibri</vt:lpstr>
      <vt:lpstr>Catamaran</vt:lpstr>
      <vt:lpstr>Lato</vt:lpstr>
      <vt:lpstr>Raleway</vt:lpstr>
      <vt:lpstr>Söhne</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Huda Shaikh</cp:lastModifiedBy>
  <cp:revision>132</cp:revision>
  <dcterms:created xsi:type="dcterms:W3CDTF">2019-01-14T06:35:35Z</dcterms:created>
  <dcterms:modified xsi:type="dcterms:W3CDTF">2023-04-14T15:54:18Z</dcterms:modified>
</cp:coreProperties>
</file>